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4"/>
  </p:sldMasterIdLst>
  <p:notesMasterIdLst>
    <p:notesMasterId r:id="rId33"/>
  </p:notesMasterIdLst>
  <p:sldIdLst>
    <p:sldId id="256" r:id="rId5"/>
    <p:sldId id="306" r:id="rId6"/>
    <p:sldId id="286" r:id="rId7"/>
    <p:sldId id="287" r:id="rId8"/>
    <p:sldId id="292" r:id="rId9"/>
    <p:sldId id="296" r:id="rId10"/>
    <p:sldId id="279" r:id="rId11"/>
    <p:sldId id="290" r:id="rId12"/>
    <p:sldId id="298" r:id="rId13"/>
    <p:sldId id="281" r:id="rId14"/>
    <p:sldId id="288" r:id="rId15"/>
    <p:sldId id="293" r:id="rId16"/>
    <p:sldId id="283" r:id="rId17"/>
    <p:sldId id="285" r:id="rId18"/>
    <p:sldId id="289" r:id="rId19"/>
    <p:sldId id="301" r:id="rId20"/>
    <p:sldId id="300" r:id="rId21"/>
    <p:sldId id="295" r:id="rId22"/>
    <p:sldId id="303" r:id="rId23"/>
    <p:sldId id="302" r:id="rId24"/>
    <p:sldId id="260" r:id="rId25"/>
    <p:sldId id="304" r:id="rId26"/>
    <p:sldId id="305" r:id="rId27"/>
    <p:sldId id="271" r:id="rId28"/>
    <p:sldId id="275" r:id="rId29"/>
    <p:sldId id="276" r:id="rId30"/>
    <p:sldId id="277" r:id="rId31"/>
    <p:sldId id="278"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A8772F-1410-4A59-BAD1-495FFF565F29}" v="1983" dt="2021-05-20T18:15:39.7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102" d="100"/>
          <a:sy n="102" d="100"/>
        </p:scale>
        <p:origin x="120" y="3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phanie Perea" userId="0796c22badea07b8" providerId="LiveId" clId="{30A8772F-1410-4A59-BAD1-495FFF565F29}"/>
    <pc:docChg chg="undo custSel addSld delSld modSld sldOrd">
      <pc:chgData name="Stephanie Perea" userId="0796c22badea07b8" providerId="LiveId" clId="{30A8772F-1410-4A59-BAD1-495FFF565F29}" dt="2021-05-20T18:21:12.098" v="10294" actId="255"/>
      <pc:docMkLst>
        <pc:docMk/>
      </pc:docMkLst>
      <pc:sldChg chg="modTransition">
        <pc:chgData name="Stephanie Perea" userId="0796c22badea07b8" providerId="LiveId" clId="{30A8772F-1410-4A59-BAD1-495FFF565F29}" dt="2021-05-19T17:11:07.829" v="8278"/>
        <pc:sldMkLst>
          <pc:docMk/>
          <pc:sldMk cId="1935269742" sldId="256"/>
        </pc:sldMkLst>
      </pc:sldChg>
      <pc:sldChg chg="modSp del mod ord modTransition">
        <pc:chgData name="Stephanie Perea" userId="0796c22badea07b8" providerId="LiveId" clId="{30A8772F-1410-4A59-BAD1-495FFF565F29}" dt="2021-05-19T16:57:18.269" v="7759" actId="2696"/>
        <pc:sldMkLst>
          <pc:docMk/>
          <pc:sldMk cId="3441701340" sldId="257"/>
        </pc:sldMkLst>
        <pc:spChg chg="mod">
          <ac:chgData name="Stephanie Perea" userId="0796c22badea07b8" providerId="LiveId" clId="{30A8772F-1410-4A59-BAD1-495FFF565F29}" dt="2021-05-19T16:54:24.497" v="7692" actId="20577"/>
          <ac:spMkLst>
            <pc:docMk/>
            <pc:sldMk cId="3441701340" sldId="257"/>
            <ac:spMk id="2" creationId="{DC82DF19-720C-448B-912E-8649ED438347}"/>
          </ac:spMkLst>
        </pc:spChg>
        <pc:graphicFrameChg chg="mod">
          <ac:chgData name="Stephanie Perea" userId="0796c22badea07b8" providerId="LiveId" clId="{30A8772F-1410-4A59-BAD1-495FFF565F29}" dt="2021-05-19T15:01:37.539" v="222"/>
          <ac:graphicFrameMkLst>
            <pc:docMk/>
            <pc:sldMk cId="3441701340" sldId="257"/>
            <ac:graphicFrameMk id="5" creationId="{65634D7E-F3EC-4C77-B0DA-7AE7B2C92BCD}"/>
          </ac:graphicFrameMkLst>
        </pc:graphicFrameChg>
      </pc:sldChg>
      <pc:sldChg chg="modSp del mod">
        <pc:chgData name="Stephanie Perea" userId="0796c22badea07b8" providerId="LiveId" clId="{30A8772F-1410-4A59-BAD1-495FFF565F29}" dt="2021-05-19T16:52:37.856" v="7655" actId="2696"/>
        <pc:sldMkLst>
          <pc:docMk/>
          <pc:sldMk cId="1860375389" sldId="258"/>
        </pc:sldMkLst>
        <pc:spChg chg="mod">
          <ac:chgData name="Stephanie Perea" userId="0796c22badea07b8" providerId="LiveId" clId="{30A8772F-1410-4A59-BAD1-495FFF565F29}" dt="2021-05-19T16:52:29.422" v="7654" actId="27636"/>
          <ac:spMkLst>
            <pc:docMk/>
            <pc:sldMk cId="1860375389" sldId="258"/>
            <ac:spMk id="4" creationId="{DDB22263-17B2-4876-A986-08CB1E10C9EC}"/>
          </ac:spMkLst>
        </pc:spChg>
      </pc:sldChg>
      <pc:sldChg chg="modSp del mod modTransition">
        <pc:chgData name="Stephanie Perea" userId="0796c22badea07b8" providerId="LiveId" clId="{30A8772F-1410-4A59-BAD1-495FFF565F29}" dt="2021-05-19T17:17:09.831" v="9097" actId="2696"/>
        <pc:sldMkLst>
          <pc:docMk/>
          <pc:sldMk cId="2054867392" sldId="259"/>
        </pc:sldMkLst>
        <pc:spChg chg="mod">
          <ac:chgData name="Stephanie Perea" userId="0796c22badea07b8" providerId="LiveId" clId="{30A8772F-1410-4A59-BAD1-495FFF565F29}" dt="2021-05-19T17:16:56.380" v="9093" actId="21"/>
          <ac:spMkLst>
            <pc:docMk/>
            <pc:sldMk cId="2054867392" sldId="259"/>
            <ac:spMk id="2" creationId="{E0B55510-1322-46F9-B84B-6EE42E50340C}"/>
          </ac:spMkLst>
        </pc:spChg>
      </pc:sldChg>
      <pc:sldChg chg="addSp delSp modSp mod modTransition setBg">
        <pc:chgData name="Stephanie Perea" userId="0796c22badea07b8" providerId="LiveId" clId="{30A8772F-1410-4A59-BAD1-495FFF565F29}" dt="2021-05-20T18:20:55.587" v="10272" actId="20577"/>
        <pc:sldMkLst>
          <pc:docMk/>
          <pc:sldMk cId="2074460995" sldId="260"/>
        </pc:sldMkLst>
        <pc:spChg chg="mod">
          <ac:chgData name="Stephanie Perea" userId="0796c22badea07b8" providerId="LiveId" clId="{30A8772F-1410-4A59-BAD1-495FFF565F29}" dt="2021-05-20T18:20:55.587" v="10272" actId="20577"/>
          <ac:spMkLst>
            <pc:docMk/>
            <pc:sldMk cId="2074460995" sldId="260"/>
            <ac:spMk id="2" creationId="{C6F9A2BB-E186-44DA-A21D-686C6785E3D2}"/>
          </ac:spMkLst>
        </pc:spChg>
        <pc:spChg chg="del">
          <ac:chgData name="Stephanie Perea" userId="0796c22badea07b8" providerId="LiveId" clId="{30A8772F-1410-4A59-BAD1-495FFF565F29}" dt="2021-05-19T17:31:27.452" v="9098"/>
          <ac:spMkLst>
            <pc:docMk/>
            <pc:sldMk cId="2074460995" sldId="260"/>
            <ac:spMk id="3" creationId="{F71A4F8E-F57A-4379-997A-80A7BE4B0573}"/>
          </ac:spMkLst>
        </pc:spChg>
        <pc:spChg chg="del">
          <ac:chgData name="Stephanie Perea" userId="0796c22badea07b8" providerId="LiveId" clId="{30A8772F-1410-4A59-BAD1-495FFF565F29}" dt="2021-05-19T16:57:46.855" v="7765" actId="478"/>
          <ac:spMkLst>
            <pc:docMk/>
            <pc:sldMk cId="2074460995" sldId="260"/>
            <ac:spMk id="4" creationId="{273B9EE3-9FF2-40FA-ABC8-230340AB7098}"/>
          </ac:spMkLst>
        </pc:spChg>
        <pc:spChg chg="add del">
          <ac:chgData name="Stephanie Perea" userId="0796c22badea07b8" providerId="LiveId" clId="{30A8772F-1410-4A59-BAD1-495FFF565F29}" dt="2021-05-19T17:32:09.049" v="9109" actId="26606"/>
          <ac:spMkLst>
            <pc:docMk/>
            <pc:sldMk cId="2074460995" sldId="260"/>
            <ac:spMk id="11" creationId="{809C0BCD-BEE9-423F-A51C-BCCD8E5EAADA}"/>
          </ac:spMkLst>
        </pc:spChg>
        <pc:spChg chg="add del">
          <ac:chgData name="Stephanie Perea" userId="0796c22badea07b8" providerId="LiveId" clId="{30A8772F-1410-4A59-BAD1-495FFF565F29}" dt="2021-05-19T17:32:09.049" v="9109" actId="26606"/>
          <ac:spMkLst>
            <pc:docMk/>
            <pc:sldMk cId="2074460995" sldId="260"/>
            <ac:spMk id="13" creationId="{9998D094-42B2-42BA-AA14-E8FBE073A5D8}"/>
          </ac:spMkLst>
        </pc:spChg>
        <pc:spChg chg="add del">
          <ac:chgData name="Stephanie Perea" userId="0796c22badea07b8" providerId="LiveId" clId="{30A8772F-1410-4A59-BAD1-495FFF565F29}" dt="2021-05-19T17:32:09.049" v="9109" actId="26606"/>
          <ac:spMkLst>
            <pc:docMk/>
            <pc:sldMk cId="2074460995" sldId="260"/>
            <ac:spMk id="17" creationId="{5E8412B9-4498-4BDF-AA20-B5934412F463}"/>
          </ac:spMkLst>
        </pc:spChg>
        <pc:spChg chg="add">
          <ac:chgData name="Stephanie Perea" userId="0796c22badea07b8" providerId="LiveId" clId="{30A8772F-1410-4A59-BAD1-495FFF565F29}" dt="2021-05-19T17:32:09.049" v="9109" actId="26606"/>
          <ac:spMkLst>
            <pc:docMk/>
            <pc:sldMk cId="2074460995" sldId="260"/>
            <ac:spMk id="24" creationId="{0C1C66B7-9644-4D9B-9A19-5FD3E30EF15F}"/>
          </ac:spMkLst>
        </pc:spChg>
        <pc:spChg chg="add">
          <ac:chgData name="Stephanie Perea" userId="0796c22badea07b8" providerId="LiveId" clId="{30A8772F-1410-4A59-BAD1-495FFF565F29}" dt="2021-05-19T17:32:09.049" v="9109" actId="26606"/>
          <ac:spMkLst>
            <pc:docMk/>
            <pc:sldMk cId="2074460995" sldId="260"/>
            <ac:spMk id="26" creationId="{0A682EA3-E633-4081-9743-2D462CD5C4E7}"/>
          </ac:spMkLst>
        </pc:spChg>
        <pc:picChg chg="add mod ord">
          <ac:chgData name="Stephanie Perea" userId="0796c22badea07b8" providerId="LiveId" clId="{30A8772F-1410-4A59-BAD1-495FFF565F29}" dt="2021-05-19T17:32:09.049" v="9109" actId="26606"/>
          <ac:picMkLst>
            <pc:docMk/>
            <pc:sldMk cId="2074460995" sldId="260"/>
            <ac:picMk id="6" creationId="{C1E308B5-061B-42EF-B072-0A26E24305D8}"/>
          </ac:picMkLst>
        </pc:picChg>
        <pc:picChg chg="add mod">
          <ac:chgData name="Stephanie Perea" userId="0796c22badea07b8" providerId="LiveId" clId="{30A8772F-1410-4A59-BAD1-495FFF565F29}" dt="2021-05-19T17:32:09.049" v="9109" actId="26606"/>
          <ac:picMkLst>
            <pc:docMk/>
            <pc:sldMk cId="2074460995" sldId="260"/>
            <ac:picMk id="8" creationId="{D58FA238-01F0-4973-A08A-A3475888E9F6}"/>
          </ac:picMkLst>
        </pc:picChg>
        <pc:picChg chg="add mod">
          <ac:chgData name="Stephanie Perea" userId="0796c22badea07b8" providerId="LiveId" clId="{30A8772F-1410-4A59-BAD1-495FFF565F29}" dt="2021-05-19T17:32:09.049" v="9109" actId="26606"/>
          <ac:picMkLst>
            <pc:docMk/>
            <pc:sldMk cId="2074460995" sldId="260"/>
            <ac:picMk id="10" creationId="{1D030065-70A7-4443-B214-3C79500F0086}"/>
          </ac:picMkLst>
        </pc:picChg>
        <pc:cxnChg chg="add del">
          <ac:chgData name="Stephanie Perea" userId="0796c22badea07b8" providerId="LiveId" clId="{30A8772F-1410-4A59-BAD1-495FFF565F29}" dt="2021-05-19T17:32:09.049" v="9109" actId="26606"/>
          <ac:cxnSpMkLst>
            <pc:docMk/>
            <pc:sldMk cId="2074460995" sldId="260"/>
            <ac:cxnSpMk id="15" creationId="{8465D64B-59F4-4BDC-B833-A17EF1E04697}"/>
          </ac:cxnSpMkLst>
        </pc:cxnChg>
        <pc:cxnChg chg="add del">
          <ac:chgData name="Stephanie Perea" userId="0796c22badea07b8" providerId="LiveId" clId="{30A8772F-1410-4A59-BAD1-495FFF565F29}" dt="2021-05-19T17:32:09.049" v="9109" actId="26606"/>
          <ac:cxnSpMkLst>
            <pc:docMk/>
            <pc:sldMk cId="2074460995" sldId="260"/>
            <ac:cxnSpMk id="19" creationId="{EF8010B4-3D5B-43B9-B1FD-B3712BB8FD6D}"/>
          </ac:cxnSpMkLst>
        </pc:cxnChg>
        <pc:cxnChg chg="add">
          <ac:chgData name="Stephanie Perea" userId="0796c22badea07b8" providerId="LiveId" clId="{30A8772F-1410-4A59-BAD1-495FFF565F29}" dt="2021-05-19T17:32:09.049" v="9109" actId="26606"/>
          <ac:cxnSpMkLst>
            <pc:docMk/>
            <pc:sldMk cId="2074460995" sldId="260"/>
            <ac:cxnSpMk id="28" creationId="{84C124DA-5665-462A-B4DD-5F5F3385288D}"/>
          </ac:cxnSpMkLst>
        </pc:cxnChg>
        <pc:cxnChg chg="add">
          <ac:chgData name="Stephanie Perea" userId="0796c22badea07b8" providerId="LiveId" clId="{30A8772F-1410-4A59-BAD1-495FFF565F29}" dt="2021-05-19T17:32:09.049" v="9109" actId="26606"/>
          <ac:cxnSpMkLst>
            <pc:docMk/>
            <pc:sldMk cId="2074460995" sldId="260"/>
            <ac:cxnSpMk id="30" creationId="{49088392-B4C8-4734-839C-8BF94083F997}"/>
          </ac:cxnSpMkLst>
        </pc:cxnChg>
      </pc:sldChg>
      <pc:sldChg chg="del">
        <pc:chgData name="Stephanie Perea" userId="0796c22badea07b8" providerId="LiveId" clId="{30A8772F-1410-4A59-BAD1-495FFF565F29}" dt="2021-05-19T16:57:01.971" v="7757" actId="2696"/>
        <pc:sldMkLst>
          <pc:docMk/>
          <pc:sldMk cId="2900016232" sldId="261"/>
        </pc:sldMkLst>
      </pc:sldChg>
      <pc:sldChg chg="del">
        <pc:chgData name="Stephanie Perea" userId="0796c22badea07b8" providerId="LiveId" clId="{30A8772F-1410-4A59-BAD1-495FFF565F29}" dt="2021-05-19T16:57:05.491" v="7758" actId="2696"/>
        <pc:sldMkLst>
          <pc:docMk/>
          <pc:sldMk cId="2470824792" sldId="262"/>
        </pc:sldMkLst>
      </pc:sldChg>
      <pc:sldChg chg="del">
        <pc:chgData name="Stephanie Perea" userId="0796c22badea07b8" providerId="LiveId" clId="{30A8772F-1410-4A59-BAD1-495FFF565F29}" dt="2021-05-19T16:53:03.056" v="7657" actId="2696"/>
        <pc:sldMkLst>
          <pc:docMk/>
          <pc:sldMk cId="544319000" sldId="263"/>
        </pc:sldMkLst>
      </pc:sldChg>
      <pc:sldChg chg="del">
        <pc:chgData name="Stephanie Perea" userId="0796c22badea07b8" providerId="LiveId" clId="{30A8772F-1410-4A59-BAD1-495FFF565F29}" dt="2021-05-19T16:53:07.977" v="7658" actId="2696"/>
        <pc:sldMkLst>
          <pc:docMk/>
          <pc:sldMk cId="2963578080" sldId="264"/>
        </pc:sldMkLst>
      </pc:sldChg>
      <pc:sldChg chg="del">
        <pc:chgData name="Stephanie Perea" userId="0796c22badea07b8" providerId="LiveId" clId="{30A8772F-1410-4A59-BAD1-495FFF565F29}" dt="2021-05-19T16:53:14.322" v="7659" actId="2696"/>
        <pc:sldMkLst>
          <pc:docMk/>
          <pc:sldMk cId="21784061" sldId="265"/>
        </pc:sldMkLst>
      </pc:sldChg>
      <pc:sldChg chg="del">
        <pc:chgData name="Stephanie Perea" userId="0796c22badea07b8" providerId="LiveId" clId="{30A8772F-1410-4A59-BAD1-495FFF565F29}" dt="2021-05-19T16:56:24.664" v="7710" actId="2696"/>
        <pc:sldMkLst>
          <pc:docMk/>
          <pc:sldMk cId="738290332" sldId="266"/>
        </pc:sldMkLst>
      </pc:sldChg>
      <pc:sldChg chg="modSp del mod">
        <pc:chgData name="Stephanie Perea" userId="0796c22badea07b8" providerId="LiveId" clId="{30A8772F-1410-4A59-BAD1-495FFF565F29}" dt="2021-05-19T16:56:14.871" v="7709" actId="2696"/>
        <pc:sldMkLst>
          <pc:docMk/>
          <pc:sldMk cId="240014328" sldId="267"/>
        </pc:sldMkLst>
        <pc:spChg chg="mod">
          <ac:chgData name="Stephanie Perea" userId="0796c22badea07b8" providerId="LiveId" clId="{30A8772F-1410-4A59-BAD1-495FFF565F29}" dt="2021-05-19T16:53:25.590" v="7663" actId="20577"/>
          <ac:spMkLst>
            <pc:docMk/>
            <pc:sldMk cId="240014328" sldId="267"/>
            <ac:spMk id="2" creationId="{F78E74B3-8347-4956-AEE0-D957BD53B9B7}"/>
          </ac:spMkLst>
        </pc:spChg>
      </pc:sldChg>
      <pc:sldChg chg="del">
        <pc:chgData name="Stephanie Perea" userId="0796c22badea07b8" providerId="LiveId" clId="{30A8772F-1410-4A59-BAD1-495FFF565F29}" dt="2021-05-19T16:54:35.420" v="7693" actId="2696"/>
        <pc:sldMkLst>
          <pc:docMk/>
          <pc:sldMk cId="730815958" sldId="268"/>
        </pc:sldMkLst>
      </pc:sldChg>
      <pc:sldChg chg="del">
        <pc:chgData name="Stephanie Perea" userId="0796c22badea07b8" providerId="LiveId" clId="{30A8772F-1410-4A59-BAD1-495FFF565F29}" dt="2021-05-19T16:54:42.839" v="7694" actId="2696"/>
        <pc:sldMkLst>
          <pc:docMk/>
          <pc:sldMk cId="2161905382" sldId="269"/>
        </pc:sldMkLst>
      </pc:sldChg>
      <pc:sldChg chg="delSp modSp del mod">
        <pc:chgData name="Stephanie Perea" userId="0796c22badea07b8" providerId="LiveId" clId="{30A8772F-1410-4A59-BAD1-495FFF565F29}" dt="2021-05-19T16:57:50.423" v="7766" actId="2696"/>
        <pc:sldMkLst>
          <pc:docMk/>
          <pc:sldMk cId="3166167287" sldId="270"/>
        </pc:sldMkLst>
        <pc:spChg chg="del mod">
          <ac:chgData name="Stephanie Perea" userId="0796c22badea07b8" providerId="LiveId" clId="{30A8772F-1410-4A59-BAD1-495FFF565F29}" dt="2021-05-19T16:54:59.432" v="7699" actId="478"/>
          <ac:spMkLst>
            <pc:docMk/>
            <pc:sldMk cId="3166167287" sldId="270"/>
            <ac:spMk id="2" creationId="{64A8DB07-F2D1-4290-BFFF-99C3776BC654}"/>
          </ac:spMkLst>
        </pc:spChg>
        <pc:spChg chg="mod">
          <ac:chgData name="Stephanie Perea" userId="0796c22badea07b8" providerId="LiveId" clId="{30A8772F-1410-4A59-BAD1-495FFF565F29}" dt="2021-05-19T16:57:27.993" v="7761" actId="27636"/>
          <ac:spMkLst>
            <pc:docMk/>
            <pc:sldMk cId="3166167287" sldId="270"/>
            <ac:spMk id="4" creationId="{AAA7B0DD-BDB4-41B0-889B-681D60D94B59}"/>
          </ac:spMkLst>
        </pc:spChg>
      </pc:sldChg>
      <pc:sldChg chg="modTransition">
        <pc:chgData name="Stephanie Perea" userId="0796c22badea07b8" providerId="LiveId" clId="{30A8772F-1410-4A59-BAD1-495FFF565F29}" dt="2021-05-19T18:05:47.553" v="9582"/>
        <pc:sldMkLst>
          <pc:docMk/>
          <pc:sldMk cId="3126377086" sldId="271"/>
        </pc:sldMkLst>
      </pc:sldChg>
      <pc:sldChg chg="del">
        <pc:chgData name="Stephanie Perea" userId="0796c22badea07b8" providerId="LiveId" clId="{30A8772F-1410-4A59-BAD1-495FFF565F29}" dt="2021-05-19T16:52:46.243" v="7656" actId="2696"/>
        <pc:sldMkLst>
          <pc:docMk/>
          <pc:sldMk cId="458778495" sldId="272"/>
        </pc:sldMkLst>
      </pc:sldChg>
      <pc:sldChg chg="del modTransition">
        <pc:chgData name="Stephanie Perea" userId="0796c22badea07b8" providerId="LiveId" clId="{30A8772F-1410-4A59-BAD1-495FFF565F29}" dt="2021-05-19T15:21:45.213" v="1327" actId="2696"/>
        <pc:sldMkLst>
          <pc:docMk/>
          <pc:sldMk cId="4153474305" sldId="273"/>
        </pc:sldMkLst>
      </pc:sldChg>
      <pc:sldChg chg="modSp del mod ord modTransition">
        <pc:chgData name="Stephanie Perea" userId="0796c22badea07b8" providerId="LiveId" clId="{30A8772F-1410-4A59-BAD1-495FFF565F29}" dt="2021-05-19T16:58:11.230" v="7767" actId="2696"/>
        <pc:sldMkLst>
          <pc:docMk/>
          <pc:sldMk cId="1056831351" sldId="274"/>
        </pc:sldMkLst>
        <pc:spChg chg="mod">
          <ac:chgData name="Stephanie Perea" userId="0796c22badea07b8" providerId="LiveId" clId="{30A8772F-1410-4A59-BAD1-495FFF565F29}" dt="2021-05-19T15:25:18.790" v="1592" actId="27636"/>
          <ac:spMkLst>
            <pc:docMk/>
            <pc:sldMk cId="1056831351" sldId="274"/>
            <ac:spMk id="2" creationId="{5F1F36C4-561F-42D3-81F8-1180DD09CAC3}"/>
          </ac:spMkLst>
        </pc:spChg>
      </pc:sldChg>
      <pc:sldChg chg="addSp delSp modSp mod modTransition setBg">
        <pc:chgData name="Stephanie Perea" userId="0796c22badea07b8" providerId="LiveId" clId="{30A8772F-1410-4A59-BAD1-495FFF565F29}" dt="2021-05-19T18:06:09.344" v="9588"/>
        <pc:sldMkLst>
          <pc:docMk/>
          <pc:sldMk cId="3332478818" sldId="275"/>
        </pc:sldMkLst>
        <pc:spChg chg="mod">
          <ac:chgData name="Stephanie Perea" userId="0796c22badea07b8" providerId="LiveId" clId="{30A8772F-1410-4A59-BAD1-495FFF565F29}" dt="2021-05-19T17:36:35.451" v="9182" actId="26606"/>
          <ac:spMkLst>
            <pc:docMk/>
            <pc:sldMk cId="3332478818" sldId="275"/>
            <ac:spMk id="2" creationId="{5B5FE4DB-E78B-438A-AE9E-F5379BE9CB93}"/>
          </ac:spMkLst>
        </pc:spChg>
        <pc:spChg chg="del">
          <ac:chgData name="Stephanie Perea" userId="0796c22badea07b8" providerId="LiveId" clId="{30A8772F-1410-4A59-BAD1-495FFF565F29}" dt="2021-05-19T17:35:38.305" v="9163"/>
          <ac:spMkLst>
            <pc:docMk/>
            <pc:sldMk cId="3332478818" sldId="275"/>
            <ac:spMk id="3" creationId="{AB8C0700-D22E-4150-8EDC-D637F98322EB}"/>
          </ac:spMkLst>
        </pc:spChg>
        <pc:spChg chg="del mod ord">
          <ac:chgData name="Stephanie Perea" userId="0796c22badea07b8" providerId="LiveId" clId="{30A8772F-1410-4A59-BAD1-495FFF565F29}" dt="2021-05-19T17:36:35.451" v="9182" actId="26606"/>
          <ac:spMkLst>
            <pc:docMk/>
            <pc:sldMk cId="3332478818" sldId="275"/>
            <ac:spMk id="4" creationId="{67DFAD1F-4083-49AD-B8A5-D042F565996F}"/>
          </ac:spMkLst>
        </pc:spChg>
        <pc:spChg chg="add del mod">
          <ac:chgData name="Stephanie Perea" userId="0796c22badea07b8" providerId="LiveId" clId="{30A8772F-1410-4A59-BAD1-495FFF565F29}" dt="2021-05-19T17:36:29.186" v="9181" actId="478"/>
          <ac:spMkLst>
            <pc:docMk/>
            <pc:sldMk cId="3332478818" sldId="275"/>
            <ac:spMk id="10" creationId="{BC8DDD77-0DB9-43F5-B7A8-A50DB6C8D8D9}"/>
          </ac:spMkLst>
        </pc:spChg>
        <pc:spChg chg="add del">
          <ac:chgData name="Stephanie Perea" userId="0796c22badea07b8" providerId="LiveId" clId="{30A8772F-1410-4A59-BAD1-495FFF565F29}" dt="2021-05-19T17:35:53.004" v="9170" actId="26606"/>
          <ac:spMkLst>
            <pc:docMk/>
            <pc:sldMk cId="3332478818" sldId="275"/>
            <ac:spMk id="13" creationId="{AB221CDE-5758-4F8A-8E5E-597B1D5AC75E}"/>
          </ac:spMkLst>
        </pc:spChg>
        <pc:spChg chg="add del">
          <ac:chgData name="Stephanie Perea" userId="0796c22badea07b8" providerId="LiveId" clId="{30A8772F-1410-4A59-BAD1-495FFF565F29}" dt="2021-05-19T17:35:53.004" v="9170" actId="26606"/>
          <ac:spMkLst>
            <pc:docMk/>
            <pc:sldMk cId="3332478818" sldId="275"/>
            <ac:spMk id="15" creationId="{F5E52E17-DE31-4BC9-9409-C84E25C68A6E}"/>
          </ac:spMkLst>
        </pc:spChg>
        <pc:spChg chg="add del">
          <ac:chgData name="Stephanie Perea" userId="0796c22badea07b8" providerId="LiveId" clId="{30A8772F-1410-4A59-BAD1-495FFF565F29}" dt="2021-05-19T17:35:53.004" v="9170" actId="26606"/>
          <ac:spMkLst>
            <pc:docMk/>
            <pc:sldMk cId="3332478818" sldId="275"/>
            <ac:spMk id="17" creationId="{9CCE7D60-361C-425C-BBC0-DE906C069D06}"/>
          </ac:spMkLst>
        </pc:spChg>
        <pc:spChg chg="add del">
          <ac:chgData name="Stephanie Perea" userId="0796c22badea07b8" providerId="LiveId" clId="{30A8772F-1410-4A59-BAD1-495FFF565F29}" dt="2021-05-19T17:35:53.004" v="9170" actId="26606"/>
          <ac:spMkLst>
            <pc:docMk/>
            <pc:sldMk cId="3332478818" sldId="275"/>
            <ac:spMk id="19" creationId="{F83F538E-BD48-4175-B531-31BEB1C57DC4}"/>
          </ac:spMkLst>
        </pc:spChg>
        <pc:spChg chg="add del">
          <ac:chgData name="Stephanie Perea" userId="0796c22badea07b8" providerId="LiveId" clId="{30A8772F-1410-4A59-BAD1-495FFF565F29}" dt="2021-05-19T17:35:54.926" v="9172" actId="26606"/>
          <ac:spMkLst>
            <pc:docMk/>
            <pc:sldMk cId="3332478818" sldId="275"/>
            <ac:spMk id="21" creationId="{AB221CDE-5758-4F8A-8E5E-597B1D5AC75E}"/>
          </ac:spMkLst>
        </pc:spChg>
        <pc:spChg chg="add del">
          <ac:chgData name="Stephanie Perea" userId="0796c22badea07b8" providerId="LiveId" clId="{30A8772F-1410-4A59-BAD1-495FFF565F29}" dt="2021-05-19T17:35:56.833" v="9174" actId="26606"/>
          <ac:spMkLst>
            <pc:docMk/>
            <pc:sldMk cId="3332478818" sldId="275"/>
            <ac:spMk id="23" creationId="{AB221CDE-5758-4F8A-8E5E-597B1D5AC75E}"/>
          </ac:spMkLst>
        </pc:spChg>
        <pc:spChg chg="add del">
          <ac:chgData name="Stephanie Perea" userId="0796c22badea07b8" providerId="LiveId" clId="{30A8772F-1410-4A59-BAD1-495FFF565F29}" dt="2021-05-19T17:35:58.052" v="9176" actId="26606"/>
          <ac:spMkLst>
            <pc:docMk/>
            <pc:sldMk cId="3332478818" sldId="275"/>
            <ac:spMk id="25" creationId="{AB221CDE-5758-4F8A-8E5E-597B1D5AC75E}"/>
          </ac:spMkLst>
        </pc:spChg>
        <pc:spChg chg="add del">
          <ac:chgData name="Stephanie Perea" userId="0796c22badea07b8" providerId="LiveId" clId="{30A8772F-1410-4A59-BAD1-495FFF565F29}" dt="2021-05-19T17:35:58.052" v="9176" actId="26606"/>
          <ac:spMkLst>
            <pc:docMk/>
            <pc:sldMk cId="3332478818" sldId="275"/>
            <ac:spMk id="26" creationId="{CC4AC7C4-D5CE-4603-98D5-CCABE64C18B5}"/>
          </ac:spMkLst>
        </pc:spChg>
        <pc:spChg chg="add del">
          <ac:chgData name="Stephanie Perea" userId="0796c22badea07b8" providerId="LiveId" clId="{30A8772F-1410-4A59-BAD1-495FFF565F29}" dt="2021-05-19T17:35:58.052" v="9176" actId="26606"/>
          <ac:spMkLst>
            <pc:docMk/>
            <pc:sldMk cId="3332478818" sldId="275"/>
            <ac:spMk id="27" creationId="{78CF0775-27C9-4D32-A833-64CE4537F8D3}"/>
          </ac:spMkLst>
        </pc:spChg>
        <pc:spChg chg="add del">
          <ac:chgData name="Stephanie Perea" userId="0796c22badea07b8" providerId="LiveId" clId="{30A8772F-1410-4A59-BAD1-495FFF565F29}" dt="2021-05-19T17:36:35.451" v="9182" actId="26606"/>
          <ac:spMkLst>
            <pc:docMk/>
            <pc:sldMk cId="3332478818" sldId="275"/>
            <ac:spMk id="29" creationId="{AB221CDE-5758-4F8A-8E5E-597B1D5AC75E}"/>
          </ac:spMkLst>
        </pc:spChg>
        <pc:spChg chg="add del">
          <ac:chgData name="Stephanie Perea" userId="0796c22badea07b8" providerId="LiveId" clId="{30A8772F-1410-4A59-BAD1-495FFF565F29}" dt="2021-05-19T17:36:35.451" v="9182" actId="26606"/>
          <ac:spMkLst>
            <pc:docMk/>
            <pc:sldMk cId="3332478818" sldId="275"/>
            <ac:spMk id="30" creationId="{69F6ED3D-BEC9-433A-B753-609FD3F3B1D1}"/>
          </ac:spMkLst>
        </pc:spChg>
        <pc:spChg chg="add del">
          <ac:chgData name="Stephanie Perea" userId="0796c22badea07b8" providerId="LiveId" clId="{30A8772F-1410-4A59-BAD1-495FFF565F29}" dt="2021-05-19T17:36:35.451" v="9182" actId="26606"/>
          <ac:spMkLst>
            <pc:docMk/>
            <pc:sldMk cId="3332478818" sldId="275"/>
            <ac:spMk id="31" creationId="{6BB3B575-5DE0-4222-BFD0-3EF1834220C5}"/>
          </ac:spMkLst>
        </pc:spChg>
        <pc:spChg chg="add del">
          <ac:chgData name="Stephanie Perea" userId="0796c22badea07b8" providerId="LiveId" clId="{30A8772F-1410-4A59-BAD1-495FFF565F29}" dt="2021-05-19T17:36:35.451" v="9182" actId="26606"/>
          <ac:spMkLst>
            <pc:docMk/>
            <pc:sldMk cId="3332478818" sldId="275"/>
            <ac:spMk id="32" creationId="{C415A303-9056-4604-A81B-16C7F329A0BE}"/>
          </ac:spMkLst>
        </pc:spChg>
        <pc:spChg chg="add">
          <ac:chgData name="Stephanie Perea" userId="0796c22badea07b8" providerId="LiveId" clId="{30A8772F-1410-4A59-BAD1-495FFF565F29}" dt="2021-05-19T17:36:35.451" v="9182" actId="26606"/>
          <ac:spMkLst>
            <pc:docMk/>
            <pc:sldMk cId="3332478818" sldId="275"/>
            <ac:spMk id="38" creationId="{7EB3C453-B485-4F07-841B-918D40331D72}"/>
          </ac:spMkLst>
        </pc:spChg>
        <pc:graphicFrameChg chg="add">
          <ac:chgData name="Stephanie Perea" userId="0796c22badea07b8" providerId="LiveId" clId="{30A8772F-1410-4A59-BAD1-495FFF565F29}" dt="2021-05-19T17:36:35.451" v="9182" actId="26606"/>
          <ac:graphicFrameMkLst>
            <pc:docMk/>
            <pc:sldMk cId="3332478818" sldId="275"/>
            <ac:graphicFrameMk id="34" creationId="{1D83C859-269D-42BE-B535-B3D0B47F8C11}"/>
          </ac:graphicFrameMkLst>
        </pc:graphicFrameChg>
        <pc:picChg chg="add del mod ord">
          <ac:chgData name="Stephanie Perea" userId="0796c22badea07b8" providerId="LiveId" clId="{30A8772F-1410-4A59-BAD1-495FFF565F29}" dt="2021-05-19T17:36:23.457" v="9179" actId="478"/>
          <ac:picMkLst>
            <pc:docMk/>
            <pc:sldMk cId="3332478818" sldId="275"/>
            <ac:picMk id="6" creationId="{67C6B06C-385C-4E25-9ED0-CE66659E5159}"/>
          </ac:picMkLst>
        </pc:picChg>
        <pc:picChg chg="add del mod ord">
          <ac:chgData name="Stephanie Perea" userId="0796c22badea07b8" providerId="LiveId" clId="{30A8772F-1410-4A59-BAD1-495FFF565F29}" dt="2021-05-19T17:36:24.733" v="9180" actId="478"/>
          <ac:picMkLst>
            <pc:docMk/>
            <pc:sldMk cId="3332478818" sldId="275"/>
            <ac:picMk id="8" creationId="{987C53D9-D52C-419C-B3DF-824C4E60A6E3}"/>
          </ac:picMkLst>
        </pc:picChg>
      </pc:sldChg>
      <pc:sldChg chg="modTransition">
        <pc:chgData name="Stephanie Perea" userId="0796c22badea07b8" providerId="LiveId" clId="{30A8772F-1410-4A59-BAD1-495FFF565F29}" dt="2021-05-19T18:06:14.040" v="9592"/>
        <pc:sldMkLst>
          <pc:docMk/>
          <pc:sldMk cId="2999850175" sldId="276"/>
        </pc:sldMkLst>
      </pc:sldChg>
      <pc:sldChg chg="modTransition">
        <pc:chgData name="Stephanie Perea" userId="0796c22badea07b8" providerId="LiveId" clId="{30A8772F-1410-4A59-BAD1-495FFF565F29}" dt="2021-05-19T18:06:19.052" v="9596"/>
        <pc:sldMkLst>
          <pc:docMk/>
          <pc:sldMk cId="3046635799" sldId="277"/>
        </pc:sldMkLst>
      </pc:sldChg>
      <pc:sldChg chg="modTransition">
        <pc:chgData name="Stephanie Perea" userId="0796c22badea07b8" providerId="LiveId" clId="{30A8772F-1410-4A59-BAD1-495FFF565F29}" dt="2021-05-19T17:16:42.070" v="9092"/>
        <pc:sldMkLst>
          <pc:docMk/>
          <pc:sldMk cId="3922353397" sldId="278"/>
        </pc:sldMkLst>
      </pc:sldChg>
      <pc:sldChg chg="modSp mod modTransition">
        <pc:chgData name="Stephanie Perea" userId="0796c22badea07b8" providerId="LiveId" clId="{30A8772F-1410-4A59-BAD1-495FFF565F29}" dt="2021-05-19T18:30:13.878" v="9807" actId="21"/>
        <pc:sldMkLst>
          <pc:docMk/>
          <pc:sldMk cId="1275740006" sldId="279"/>
        </pc:sldMkLst>
        <pc:spChg chg="mod">
          <ac:chgData name="Stephanie Perea" userId="0796c22badea07b8" providerId="LiveId" clId="{30A8772F-1410-4A59-BAD1-495FFF565F29}" dt="2021-05-19T18:30:13.878" v="9807" actId="21"/>
          <ac:spMkLst>
            <pc:docMk/>
            <pc:sldMk cId="1275740006" sldId="279"/>
            <ac:spMk id="2" creationId="{291DF8B3-6FBC-49C9-A509-57C2B234D660}"/>
          </ac:spMkLst>
        </pc:spChg>
        <pc:graphicFrameChg chg="mod">
          <ac:chgData name="Stephanie Perea" userId="0796c22badea07b8" providerId="LiveId" clId="{30A8772F-1410-4A59-BAD1-495FFF565F29}" dt="2021-05-19T17:47:01.079" v="9336" actId="20577"/>
          <ac:graphicFrameMkLst>
            <pc:docMk/>
            <pc:sldMk cId="1275740006" sldId="279"/>
            <ac:graphicFrameMk id="11" creationId="{87E927DA-A331-47A4-9411-741768B79D67}"/>
          </ac:graphicFrameMkLst>
        </pc:graphicFrameChg>
      </pc:sldChg>
      <pc:sldChg chg="del modTransition">
        <pc:chgData name="Stephanie Perea" userId="0796c22badea07b8" providerId="LiveId" clId="{30A8772F-1410-4A59-BAD1-495FFF565F29}" dt="2021-05-19T14:48:47.030" v="146" actId="2696"/>
        <pc:sldMkLst>
          <pc:docMk/>
          <pc:sldMk cId="3040346464" sldId="280"/>
        </pc:sldMkLst>
      </pc:sldChg>
      <pc:sldChg chg="modSp mod modTransition">
        <pc:chgData name="Stephanie Perea" userId="0796c22badea07b8" providerId="LiveId" clId="{30A8772F-1410-4A59-BAD1-495FFF565F29}" dt="2021-05-19T17:49:46.815" v="9349"/>
        <pc:sldMkLst>
          <pc:docMk/>
          <pc:sldMk cId="1887509829" sldId="281"/>
        </pc:sldMkLst>
        <pc:spChg chg="mod">
          <ac:chgData name="Stephanie Perea" userId="0796c22badea07b8" providerId="LiveId" clId="{30A8772F-1410-4A59-BAD1-495FFF565F29}" dt="2021-05-19T15:56:38.412" v="4018" actId="1076"/>
          <ac:spMkLst>
            <pc:docMk/>
            <pc:sldMk cId="1887509829" sldId="281"/>
            <ac:spMk id="2" creationId="{B638E80C-86AB-4CD7-8BF0-7D9332D97887}"/>
          </ac:spMkLst>
        </pc:spChg>
        <pc:spChg chg="mod">
          <ac:chgData name="Stephanie Perea" userId="0796c22badea07b8" providerId="LiveId" clId="{30A8772F-1410-4A59-BAD1-495FFF565F29}" dt="2021-05-19T15:56:14.014" v="4012" actId="14100"/>
          <ac:spMkLst>
            <pc:docMk/>
            <pc:sldMk cId="1887509829" sldId="281"/>
            <ac:spMk id="4" creationId="{2F7B7F53-AA3B-468D-8044-29C5EA6F9ACD}"/>
          </ac:spMkLst>
        </pc:spChg>
        <pc:picChg chg="mod">
          <ac:chgData name="Stephanie Perea" userId="0796c22badea07b8" providerId="LiveId" clId="{30A8772F-1410-4A59-BAD1-495FFF565F29}" dt="2021-05-19T15:56:33.916" v="4017" actId="1076"/>
          <ac:picMkLst>
            <pc:docMk/>
            <pc:sldMk cId="1887509829" sldId="281"/>
            <ac:picMk id="6" creationId="{5E64D12F-0E2C-495E-8F12-9526E91520DE}"/>
          </ac:picMkLst>
        </pc:picChg>
      </pc:sldChg>
      <pc:sldChg chg="del ord modTransition">
        <pc:chgData name="Stephanie Perea" userId="0796c22badea07b8" providerId="LiveId" clId="{30A8772F-1410-4A59-BAD1-495FFF565F29}" dt="2021-05-19T15:06:07.749" v="231" actId="2696"/>
        <pc:sldMkLst>
          <pc:docMk/>
          <pc:sldMk cId="3891621320" sldId="282"/>
        </pc:sldMkLst>
      </pc:sldChg>
      <pc:sldChg chg="modSp mod modTransition">
        <pc:chgData name="Stephanie Perea" userId="0796c22badea07b8" providerId="LiveId" clId="{30A8772F-1410-4A59-BAD1-495FFF565F29}" dt="2021-05-19T17:53:29.199" v="9432"/>
        <pc:sldMkLst>
          <pc:docMk/>
          <pc:sldMk cId="65134867" sldId="283"/>
        </pc:sldMkLst>
        <pc:spChg chg="mod">
          <ac:chgData name="Stephanie Perea" userId="0796c22badea07b8" providerId="LiveId" clId="{30A8772F-1410-4A59-BAD1-495FFF565F29}" dt="2021-05-19T17:53:05.011" v="9424" actId="20577"/>
          <ac:spMkLst>
            <pc:docMk/>
            <pc:sldMk cId="65134867" sldId="283"/>
            <ac:spMk id="3" creationId="{34AA4121-410F-4E81-8280-79AB854EB91B}"/>
          </ac:spMkLst>
        </pc:spChg>
      </pc:sldChg>
      <pc:sldChg chg="addSp delSp modSp mod ord modTransition">
        <pc:chgData name="Stephanie Perea" userId="0796c22badea07b8" providerId="LiveId" clId="{30A8772F-1410-4A59-BAD1-495FFF565F29}" dt="2021-05-19T17:55:00.434" v="9442"/>
        <pc:sldMkLst>
          <pc:docMk/>
          <pc:sldMk cId="1688757590" sldId="285"/>
        </pc:sldMkLst>
        <pc:spChg chg="del mod">
          <ac:chgData name="Stephanie Perea" userId="0796c22badea07b8" providerId="LiveId" clId="{30A8772F-1410-4A59-BAD1-495FFF565F29}" dt="2021-05-19T16:26:04.032" v="6803" actId="478"/>
          <ac:spMkLst>
            <pc:docMk/>
            <pc:sldMk cId="1688757590" sldId="285"/>
            <ac:spMk id="2" creationId="{CCAFAF4E-4CAB-4B75-A7A2-E99E6ECEDF3C}"/>
          </ac:spMkLst>
        </pc:spChg>
        <pc:spChg chg="mod">
          <ac:chgData name="Stephanie Perea" userId="0796c22badea07b8" providerId="LiveId" clId="{30A8772F-1410-4A59-BAD1-495FFF565F29}" dt="2021-05-19T17:08:27.259" v="8241" actId="20577"/>
          <ac:spMkLst>
            <pc:docMk/>
            <pc:sldMk cId="1688757590" sldId="285"/>
            <ac:spMk id="4" creationId="{6D8B1AC8-2C2F-4679-AF08-3056AAD1C1D7}"/>
          </ac:spMkLst>
        </pc:spChg>
        <pc:spChg chg="add del mod">
          <ac:chgData name="Stephanie Perea" userId="0796c22badea07b8" providerId="LiveId" clId="{30A8772F-1410-4A59-BAD1-495FFF565F29}" dt="2021-05-19T16:26:05.932" v="6804" actId="478"/>
          <ac:spMkLst>
            <pc:docMk/>
            <pc:sldMk cId="1688757590" sldId="285"/>
            <ac:spMk id="6" creationId="{2F99EDA2-A838-4CA6-9A1F-17CB8C054371}"/>
          </ac:spMkLst>
        </pc:spChg>
        <pc:picChg chg="mod">
          <ac:chgData name="Stephanie Perea" userId="0796c22badea07b8" providerId="LiveId" clId="{30A8772F-1410-4A59-BAD1-495FFF565F29}" dt="2021-05-19T16:26:22.402" v="6810" actId="14100"/>
          <ac:picMkLst>
            <pc:docMk/>
            <pc:sldMk cId="1688757590" sldId="285"/>
            <ac:picMk id="5" creationId="{B35D6877-9D57-401A-A68B-CF7F20973727}"/>
          </ac:picMkLst>
        </pc:picChg>
      </pc:sldChg>
      <pc:sldChg chg="modSp mod ord modTransition">
        <pc:chgData name="Stephanie Perea" userId="0796c22badea07b8" providerId="LiveId" clId="{30A8772F-1410-4A59-BAD1-495FFF565F29}" dt="2021-05-19T17:40:11.474" v="9199"/>
        <pc:sldMkLst>
          <pc:docMk/>
          <pc:sldMk cId="4065855134" sldId="286"/>
        </pc:sldMkLst>
        <pc:spChg chg="mod">
          <ac:chgData name="Stephanie Perea" userId="0796c22badea07b8" providerId="LiveId" clId="{30A8772F-1410-4A59-BAD1-495FFF565F29}" dt="2021-05-19T15:00:40.830" v="200" actId="20577"/>
          <ac:spMkLst>
            <pc:docMk/>
            <pc:sldMk cId="4065855134" sldId="286"/>
            <ac:spMk id="2" creationId="{705628DB-F7F1-41D1-A4F6-624AB5CCAAB5}"/>
          </ac:spMkLst>
        </pc:spChg>
        <pc:spChg chg="mod">
          <ac:chgData name="Stephanie Perea" userId="0796c22badea07b8" providerId="LiveId" clId="{30A8772F-1410-4A59-BAD1-495FFF565F29}" dt="2021-05-19T15:00:44.192" v="205" actId="20577"/>
          <ac:spMkLst>
            <pc:docMk/>
            <pc:sldMk cId="4065855134" sldId="286"/>
            <ac:spMk id="4" creationId="{1D437556-724A-474F-B34D-FE83CD9C4F43}"/>
          </ac:spMkLst>
        </pc:spChg>
      </pc:sldChg>
      <pc:sldChg chg="modTransition">
        <pc:chgData name="Stephanie Perea" userId="0796c22badea07b8" providerId="LiveId" clId="{30A8772F-1410-4A59-BAD1-495FFF565F29}" dt="2021-05-19T17:41:08.592" v="9203"/>
        <pc:sldMkLst>
          <pc:docMk/>
          <pc:sldMk cId="1366333564" sldId="287"/>
        </pc:sldMkLst>
      </pc:sldChg>
      <pc:sldChg chg="modSp mod modTransition">
        <pc:chgData name="Stephanie Perea" userId="0796c22badea07b8" providerId="LiveId" clId="{30A8772F-1410-4A59-BAD1-495FFF565F29}" dt="2021-05-19T18:21:35.100" v="9616" actId="20577"/>
        <pc:sldMkLst>
          <pc:docMk/>
          <pc:sldMk cId="3819770248" sldId="288"/>
        </pc:sldMkLst>
        <pc:spChg chg="mod">
          <ac:chgData name="Stephanie Perea" userId="0796c22badea07b8" providerId="LiveId" clId="{30A8772F-1410-4A59-BAD1-495FFF565F29}" dt="2021-05-19T18:21:35.100" v="9616" actId="20577"/>
          <ac:spMkLst>
            <pc:docMk/>
            <pc:sldMk cId="3819770248" sldId="288"/>
            <ac:spMk id="3" creationId="{6510F5E2-1ECA-4F99-B0FC-2CB4B5093856}"/>
          </ac:spMkLst>
        </pc:spChg>
      </pc:sldChg>
      <pc:sldChg chg="modSp mod modTransition">
        <pc:chgData name="Stephanie Perea" userId="0796c22badea07b8" providerId="LiveId" clId="{30A8772F-1410-4A59-BAD1-495FFF565F29}" dt="2021-05-20T18:19:25.416" v="10235" actId="20577"/>
        <pc:sldMkLst>
          <pc:docMk/>
          <pc:sldMk cId="465015309" sldId="289"/>
        </pc:sldMkLst>
        <pc:spChg chg="mod">
          <ac:chgData name="Stephanie Perea" userId="0796c22badea07b8" providerId="LiveId" clId="{30A8772F-1410-4A59-BAD1-495FFF565F29}" dt="2021-05-20T18:19:25.416" v="10235" actId="20577"/>
          <ac:spMkLst>
            <pc:docMk/>
            <pc:sldMk cId="465015309" sldId="289"/>
            <ac:spMk id="3" creationId="{B19E42E2-828F-4D21-90B9-F6D4320FB601}"/>
          </ac:spMkLst>
        </pc:spChg>
      </pc:sldChg>
      <pc:sldChg chg="modSp mod modTransition">
        <pc:chgData name="Stephanie Perea" userId="0796c22badea07b8" providerId="LiveId" clId="{30A8772F-1410-4A59-BAD1-495FFF565F29}" dt="2021-05-19T17:47:38.019" v="9339"/>
        <pc:sldMkLst>
          <pc:docMk/>
          <pc:sldMk cId="2924860772" sldId="290"/>
        </pc:sldMkLst>
        <pc:spChg chg="mod">
          <ac:chgData name="Stephanie Perea" userId="0796c22badea07b8" providerId="LiveId" clId="{30A8772F-1410-4A59-BAD1-495FFF565F29}" dt="2021-05-19T17:01:52.048" v="7936" actId="12"/>
          <ac:spMkLst>
            <pc:docMk/>
            <pc:sldMk cId="2924860772" sldId="290"/>
            <ac:spMk id="3" creationId="{A1EA4666-74CE-4706-A4A2-3338C0899191}"/>
          </ac:spMkLst>
        </pc:spChg>
      </pc:sldChg>
      <pc:sldChg chg="modSp mod modTransition">
        <pc:chgData name="Stephanie Perea" userId="0796c22badea07b8" providerId="LiveId" clId="{30A8772F-1410-4A59-BAD1-495FFF565F29}" dt="2021-05-20T18:17:45.225" v="10173" actId="12"/>
        <pc:sldMkLst>
          <pc:docMk/>
          <pc:sldMk cId="3053031993" sldId="292"/>
        </pc:sldMkLst>
        <pc:spChg chg="mod">
          <ac:chgData name="Stephanie Perea" userId="0796c22badea07b8" providerId="LiveId" clId="{30A8772F-1410-4A59-BAD1-495FFF565F29}" dt="2021-05-20T18:17:45.225" v="10173" actId="12"/>
          <ac:spMkLst>
            <pc:docMk/>
            <pc:sldMk cId="3053031993" sldId="292"/>
            <ac:spMk id="3" creationId="{80365727-4AA0-4C52-9C7E-A1AF6E40B27E}"/>
          </ac:spMkLst>
        </pc:spChg>
      </pc:sldChg>
      <pc:sldChg chg="modSp mod modTransition">
        <pc:chgData name="Stephanie Perea" userId="0796c22badea07b8" providerId="LiveId" clId="{30A8772F-1410-4A59-BAD1-495FFF565F29}" dt="2021-05-19T18:21:46.436" v="9621" actId="20577"/>
        <pc:sldMkLst>
          <pc:docMk/>
          <pc:sldMk cId="3998480151" sldId="293"/>
        </pc:sldMkLst>
        <pc:spChg chg="mod">
          <ac:chgData name="Stephanie Perea" userId="0796c22badea07b8" providerId="LiveId" clId="{30A8772F-1410-4A59-BAD1-495FFF565F29}" dt="2021-05-19T18:21:46.436" v="9621" actId="20577"/>
          <ac:spMkLst>
            <pc:docMk/>
            <pc:sldMk cId="3998480151" sldId="293"/>
            <ac:spMk id="2" creationId="{C444FF84-33F4-41AB-9093-D6F69143E7C2}"/>
          </ac:spMkLst>
        </pc:spChg>
      </pc:sldChg>
      <pc:sldChg chg="delSp modSp del mod">
        <pc:chgData name="Stephanie Perea" userId="0796c22badea07b8" providerId="LiveId" clId="{30A8772F-1410-4A59-BAD1-495FFF565F29}" dt="2021-05-19T16:29:23.521" v="6905" actId="47"/>
        <pc:sldMkLst>
          <pc:docMk/>
          <pc:sldMk cId="2444829123" sldId="294"/>
        </pc:sldMkLst>
        <pc:spChg chg="del mod">
          <ac:chgData name="Stephanie Perea" userId="0796c22badea07b8" providerId="LiveId" clId="{30A8772F-1410-4A59-BAD1-495FFF565F29}" dt="2021-05-19T16:29:14.585" v="6903"/>
          <ac:spMkLst>
            <pc:docMk/>
            <pc:sldMk cId="2444829123" sldId="294"/>
            <ac:spMk id="2" creationId="{DFF08C0A-A761-484B-BB03-385E0CCFEA0E}"/>
          </ac:spMkLst>
        </pc:spChg>
      </pc:sldChg>
      <pc:sldChg chg="addSp delSp modSp mod ord modTransition">
        <pc:chgData name="Stephanie Perea" userId="0796c22badea07b8" providerId="LiveId" clId="{30A8772F-1410-4A59-BAD1-495FFF565F29}" dt="2021-05-19T18:00:58.216" v="9486"/>
        <pc:sldMkLst>
          <pc:docMk/>
          <pc:sldMk cId="4064210687" sldId="295"/>
        </pc:sldMkLst>
        <pc:spChg chg="del">
          <ac:chgData name="Stephanie Perea" userId="0796c22badea07b8" providerId="LiveId" clId="{30A8772F-1410-4A59-BAD1-495FFF565F29}" dt="2021-05-19T16:24:55.469" v="6772" actId="478"/>
          <ac:spMkLst>
            <pc:docMk/>
            <pc:sldMk cId="4064210687" sldId="295"/>
            <ac:spMk id="2" creationId="{5C19B84D-959E-4D49-B69E-4DC717633C7E}"/>
          </ac:spMkLst>
        </pc:spChg>
        <pc:spChg chg="mod">
          <ac:chgData name="Stephanie Perea" userId="0796c22badea07b8" providerId="LiveId" clId="{30A8772F-1410-4A59-BAD1-495FFF565F29}" dt="2021-05-19T16:25:28.369" v="6795" actId="1076"/>
          <ac:spMkLst>
            <pc:docMk/>
            <pc:sldMk cId="4064210687" sldId="295"/>
            <ac:spMk id="4" creationId="{1B11FD1A-C17E-455F-B280-FDA283551C35}"/>
          </ac:spMkLst>
        </pc:spChg>
        <pc:spChg chg="add del mod">
          <ac:chgData name="Stephanie Perea" userId="0796c22badea07b8" providerId="LiveId" clId="{30A8772F-1410-4A59-BAD1-495FFF565F29}" dt="2021-05-19T16:25:33.413" v="6797" actId="478"/>
          <ac:spMkLst>
            <pc:docMk/>
            <pc:sldMk cId="4064210687" sldId="295"/>
            <ac:spMk id="5" creationId="{C9E636CB-B2CC-4449-961A-7B5C1200DA03}"/>
          </ac:spMkLst>
        </pc:spChg>
        <pc:picChg chg="mod">
          <ac:chgData name="Stephanie Perea" userId="0796c22badea07b8" providerId="LiveId" clId="{30A8772F-1410-4A59-BAD1-495FFF565F29}" dt="2021-05-19T16:25:36.403" v="6798" actId="1076"/>
          <ac:picMkLst>
            <pc:docMk/>
            <pc:sldMk cId="4064210687" sldId="295"/>
            <ac:picMk id="6" creationId="{442E1B30-8923-4050-B1FD-D87524F7522A}"/>
          </ac:picMkLst>
        </pc:picChg>
      </pc:sldChg>
      <pc:sldChg chg="modSp mod modTransition">
        <pc:chgData name="Stephanie Perea" userId="0796c22badea07b8" providerId="LiveId" clId="{30A8772F-1410-4A59-BAD1-495FFF565F29}" dt="2021-05-19T18:30:47.225" v="9834" actId="20577"/>
        <pc:sldMkLst>
          <pc:docMk/>
          <pc:sldMk cId="4271529906" sldId="296"/>
        </pc:sldMkLst>
        <pc:spChg chg="mod">
          <ac:chgData name="Stephanie Perea" userId="0796c22badea07b8" providerId="LiveId" clId="{30A8772F-1410-4A59-BAD1-495FFF565F29}" dt="2021-05-19T18:30:47.225" v="9834" actId="20577"/>
          <ac:spMkLst>
            <pc:docMk/>
            <pc:sldMk cId="4271529906" sldId="296"/>
            <ac:spMk id="2" creationId="{D6CA9027-4258-43CA-B98A-3C37870723AA}"/>
          </ac:spMkLst>
        </pc:spChg>
      </pc:sldChg>
      <pc:sldChg chg="modSp mod modTransition">
        <pc:chgData name="Stephanie Perea" userId="0796c22badea07b8" providerId="LiveId" clId="{30A8772F-1410-4A59-BAD1-495FFF565F29}" dt="2021-05-19T17:48:13.378" v="9342"/>
        <pc:sldMkLst>
          <pc:docMk/>
          <pc:sldMk cId="3160847274" sldId="298"/>
        </pc:sldMkLst>
        <pc:spChg chg="mod">
          <ac:chgData name="Stephanie Perea" userId="0796c22badea07b8" providerId="LiveId" clId="{30A8772F-1410-4A59-BAD1-495FFF565F29}" dt="2021-05-19T17:46:29.390" v="9308" actId="20577"/>
          <ac:spMkLst>
            <pc:docMk/>
            <pc:sldMk cId="3160847274" sldId="298"/>
            <ac:spMk id="2" creationId="{291DF8B3-6FBC-49C9-A509-57C2B234D660}"/>
          </ac:spMkLst>
        </pc:spChg>
        <pc:graphicFrameChg chg="mod">
          <ac:chgData name="Stephanie Perea" userId="0796c22badea07b8" providerId="LiveId" clId="{30A8772F-1410-4A59-BAD1-495FFF565F29}" dt="2021-05-19T17:45:13.128" v="9262" actId="20577"/>
          <ac:graphicFrameMkLst>
            <pc:docMk/>
            <pc:sldMk cId="3160847274" sldId="298"/>
            <ac:graphicFrameMk id="11" creationId="{87E927DA-A331-47A4-9411-741768B79D67}"/>
          </ac:graphicFrameMkLst>
        </pc:graphicFrameChg>
      </pc:sldChg>
      <pc:sldChg chg="addSp delSp modSp mod ord modTransition">
        <pc:chgData name="Stephanie Perea" userId="0796c22badea07b8" providerId="LiveId" clId="{30A8772F-1410-4A59-BAD1-495FFF565F29}" dt="2021-05-19T18:00:14.910" v="9479"/>
        <pc:sldMkLst>
          <pc:docMk/>
          <pc:sldMk cId="772589790" sldId="300"/>
        </pc:sldMkLst>
        <pc:spChg chg="del mod">
          <ac:chgData name="Stephanie Perea" userId="0796c22badea07b8" providerId="LiveId" clId="{30A8772F-1410-4A59-BAD1-495FFF565F29}" dt="2021-05-19T16:24:05.162" v="6745" actId="478"/>
          <ac:spMkLst>
            <pc:docMk/>
            <pc:sldMk cId="772589790" sldId="300"/>
            <ac:spMk id="2" creationId="{5E0949B9-4350-447E-9B07-6EC4630EFF97}"/>
          </ac:spMkLst>
        </pc:spChg>
        <pc:spChg chg="mod">
          <ac:chgData name="Stephanie Perea" userId="0796c22badea07b8" providerId="LiveId" clId="{30A8772F-1410-4A59-BAD1-495FFF565F29}" dt="2021-05-19T17:58:46.871" v="9467" actId="20577"/>
          <ac:spMkLst>
            <pc:docMk/>
            <pc:sldMk cId="772589790" sldId="300"/>
            <ac:spMk id="4" creationId="{4514802C-157F-4461-B62B-4D5E43F6C77B}"/>
          </ac:spMkLst>
        </pc:spChg>
        <pc:spChg chg="add del mod">
          <ac:chgData name="Stephanie Perea" userId="0796c22badea07b8" providerId="LiveId" clId="{30A8772F-1410-4A59-BAD1-495FFF565F29}" dt="2021-05-19T16:31:39.616" v="6950" actId="478"/>
          <ac:spMkLst>
            <pc:docMk/>
            <pc:sldMk cId="772589790" sldId="300"/>
            <ac:spMk id="5" creationId="{F0749F0A-21E1-4985-B80E-C5058E03A091}"/>
          </ac:spMkLst>
        </pc:spChg>
        <pc:picChg chg="mod">
          <ac:chgData name="Stephanie Perea" userId="0796c22badea07b8" providerId="LiveId" clId="{30A8772F-1410-4A59-BAD1-495FFF565F29}" dt="2021-05-19T16:32:06.336" v="6958" actId="688"/>
          <ac:picMkLst>
            <pc:docMk/>
            <pc:sldMk cId="772589790" sldId="300"/>
            <ac:picMk id="6" creationId="{6B7B325A-6666-469F-98A7-988212CD1501}"/>
          </ac:picMkLst>
        </pc:picChg>
      </pc:sldChg>
      <pc:sldChg chg="addSp delSp modSp mod ord modTransition">
        <pc:chgData name="Stephanie Perea" userId="0796c22badea07b8" providerId="LiveId" clId="{30A8772F-1410-4A59-BAD1-495FFF565F29}" dt="2021-05-19T18:23:52.605" v="9643" actId="20577"/>
        <pc:sldMkLst>
          <pc:docMk/>
          <pc:sldMk cId="2968246349" sldId="301"/>
        </pc:sldMkLst>
        <pc:spChg chg="add del mod">
          <ac:chgData name="Stephanie Perea" userId="0796c22badea07b8" providerId="LiveId" clId="{30A8772F-1410-4A59-BAD1-495FFF565F29}" dt="2021-05-19T18:23:52.605" v="9643" actId="20577"/>
          <ac:spMkLst>
            <pc:docMk/>
            <pc:sldMk cId="2968246349" sldId="301"/>
            <ac:spMk id="2" creationId="{0F76D283-6C88-41A4-A5A0-ECCB0A99B83C}"/>
          </ac:spMkLst>
        </pc:spChg>
        <pc:spChg chg="del mod">
          <ac:chgData name="Stephanie Perea" userId="0796c22badea07b8" providerId="LiveId" clId="{30A8772F-1410-4A59-BAD1-495FFF565F29}" dt="2021-05-19T16:47:12.293" v="7426" actId="478"/>
          <ac:spMkLst>
            <pc:docMk/>
            <pc:sldMk cId="2968246349" sldId="301"/>
            <ac:spMk id="4" creationId="{1BC0543D-82F9-40DB-A2D7-4E317A198E5D}"/>
          </ac:spMkLst>
        </pc:spChg>
        <pc:spChg chg="add del mod">
          <ac:chgData name="Stephanie Perea" userId="0796c22badea07b8" providerId="LiveId" clId="{30A8772F-1410-4A59-BAD1-495FFF565F29}" dt="2021-05-19T16:47:14.715" v="7427" actId="478"/>
          <ac:spMkLst>
            <pc:docMk/>
            <pc:sldMk cId="2968246349" sldId="301"/>
            <ac:spMk id="5" creationId="{DC0B16B5-A693-46A6-8F85-E07807681148}"/>
          </ac:spMkLst>
        </pc:spChg>
        <pc:spChg chg="add del mod">
          <ac:chgData name="Stephanie Perea" userId="0796c22badea07b8" providerId="LiveId" clId="{30A8772F-1410-4A59-BAD1-495FFF565F29}" dt="2021-05-19T16:47:27.910" v="7430" actId="478"/>
          <ac:spMkLst>
            <pc:docMk/>
            <pc:sldMk cId="2968246349" sldId="301"/>
            <ac:spMk id="8" creationId="{E0CC1751-8038-4A99-8B9E-E48C9A84F221}"/>
          </ac:spMkLst>
        </pc:spChg>
        <pc:picChg chg="mod">
          <ac:chgData name="Stephanie Perea" userId="0796c22badea07b8" providerId="LiveId" clId="{30A8772F-1410-4A59-BAD1-495FFF565F29}" dt="2021-05-19T16:48:08.501" v="7437" actId="1076"/>
          <ac:picMkLst>
            <pc:docMk/>
            <pc:sldMk cId="2968246349" sldId="301"/>
            <ac:picMk id="6" creationId="{12482E41-1531-4C1C-8A40-6736457F1351}"/>
          </ac:picMkLst>
        </pc:picChg>
      </pc:sldChg>
      <pc:sldChg chg="delSp modSp mod modTransition">
        <pc:chgData name="Stephanie Perea" userId="0796c22badea07b8" providerId="LiveId" clId="{30A8772F-1410-4A59-BAD1-495FFF565F29}" dt="2021-05-19T18:02:48.166" v="9502"/>
        <pc:sldMkLst>
          <pc:docMk/>
          <pc:sldMk cId="2833043012" sldId="302"/>
        </pc:sldMkLst>
        <pc:spChg chg="del mod">
          <ac:chgData name="Stephanie Perea" userId="0796c22badea07b8" providerId="LiveId" clId="{30A8772F-1410-4A59-BAD1-495FFF565F29}" dt="2021-05-19T16:51:25.103" v="7636" actId="478"/>
          <ac:spMkLst>
            <pc:docMk/>
            <pc:sldMk cId="2833043012" sldId="302"/>
            <ac:spMk id="2" creationId="{CCF81428-E424-477E-AD63-824A5A5FF5AE}"/>
          </ac:spMkLst>
        </pc:spChg>
        <pc:spChg chg="mod">
          <ac:chgData name="Stephanie Perea" userId="0796c22badea07b8" providerId="LiveId" clId="{30A8772F-1410-4A59-BAD1-495FFF565F29}" dt="2021-05-19T16:52:18.703" v="7652" actId="12"/>
          <ac:spMkLst>
            <pc:docMk/>
            <pc:sldMk cId="2833043012" sldId="302"/>
            <ac:spMk id="4" creationId="{C04D2192-3276-4E10-894D-0F50C1660459}"/>
          </ac:spMkLst>
        </pc:spChg>
      </pc:sldChg>
      <pc:sldChg chg="addSp delSp modSp new mod modTransition">
        <pc:chgData name="Stephanie Perea" userId="0796c22badea07b8" providerId="LiveId" clId="{30A8772F-1410-4A59-BAD1-495FFF565F29}" dt="2021-05-20T18:20:26.595" v="10251" actId="12"/>
        <pc:sldMkLst>
          <pc:docMk/>
          <pc:sldMk cId="685150536" sldId="303"/>
        </pc:sldMkLst>
        <pc:spChg chg="mod">
          <ac:chgData name="Stephanie Perea" userId="0796c22badea07b8" providerId="LiveId" clId="{30A8772F-1410-4A59-BAD1-495FFF565F29}" dt="2021-05-20T18:20:26.595" v="10251" actId="12"/>
          <ac:spMkLst>
            <pc:docMk/>
            <pc:sldMk cId="685150536" sldId="303"/>
            <ac:spMk id="2" creationId="{548A4948-2719-4760-9FE5-2A19471959DB}"/>
          </ac:spMkLst>
        </pc:spChg>
        <pc:spChg chg="del mod">
          <ac:chgData name="Stephanie Perea" userId="0796c22badea07b8" providerId="LiveId" clId="{30A8772F-1410-4A59-BAD1-495FFF565F29}" dt="2021-05-19T16:30:50.521" v="6932" actId="22"/>
          <ac:spMkLst>
            <pc:docMk/>
            <pc:sldMk cId="685150536" sldId="303"/>
            <ac:spMk id="3" creationId="{38394F0A-FDDF-4EF2-B5DD-338AE108AFD9}"/>
          </ac:spMkLst>
        </pc:spChg>
        <pc:picChg chg="add mod ord">
          <ac:chgData name="Stephanie Perea" userId="0796c22badea07b8" providerId="LiveId" clId="{30A8772F-1410-4A59-BAD1-495FFF565F29}" dt="2021-05-19T16:30:55.815" v="6934" actId="1076"/>
          <ac:picMkLst>
            <pc:docMk/>
            <pc:sldMk cId="685150536" sldId="303"/>
            <ac:picMk id="5" creationId="{1939D3A8-272A-49DE-8C05-A8835039727E}"/>
          </ac:picMkLst>
        </pc:picChg>
      </pc:sldChg>
      <pc:sldChg chg="new del">
        <pc:chgData name="Stephanie Perea" userId="0796c22badea07b8" providerId="LiveId" clId="{30A8772F-1410-4A59-BAD1-495FFF565F29}" dt="2021-05-19T16:29:16.935" v="6904" actId="2696"/>
        <pc:sldMkLst>
          <pc:docMk/>
          <pc:sldMk cId="782119428" sldId="303"/>
        </pc:sldMkLst>
      </pc:sldChg>
      <pc:sldChg chg="addSp delSp modSp new mod modTransition setBg">
        <pc:chgData name="Stephanie Perea" userId="0796c22badea07b8" providerId="LiveId" clId="{30A8772F-1410-4A59-BAD1-495FFF565F29}" dt="2021-05-20T18:21:12.098" v="10294" actId="255"/>
        <pc:sldMkLst>
          <pc:docMk/>
          <pc:sldMk cId="2888740263" sldId="304"/>
        </pc:sldMkLst>
        <pc:spChg chg="mod">
          <ac:chgData name="Stephanie Perea" userId="0796c22badea07b8" providerId="LiveId" clId="{30A8772F-1410-4A59-BAD1-495FFF565F29}" dt="2021-05-20T18:21:12.098" v="10294" actId="255"/>
          <ac:spMkLst>
            <pc:docMk/>
            <pc:sldMk cId="2888740263" sldId="304"/>
            <ac:spMk id="2" creationId="{5D08D070-404E-473E-8357-22A95D831BC2}"/>
          </ac:spMkLst>
        </pc:spChg>
        <pc:spChg chg="del">
          <ac:chgData name="Stephanie Perea" userId="0796c22badea07b8" providerId="LiveId" clId="{30A8772F-1410-4A59-BAD1-495FFF565F29}" dt="2021-05-19T17:32:23.730" v="9112"/>
          <ac:spMkLst>
            <pc:docMk/>
            <pc:sldMk cId="2888740263" sldId="304"/>
            <ac:spMk id="3" creationId="{893B0671-4363-41D1-84B0-D7EA69D58F1D}"/>
          </ac:spMkLst>
        </pc:spChg>
        <pc:spChg chg="add">
          <ac:chgData name="Stephanie Perea" userId="0796c22badea07b8" providerId="LiveId" clId="{30A8772F-1410-4A59-BAD1-495FFF565F29}" dt="2021-05-19T17:32:28.523" v="9118" actId="26606"/>
          <ac:spMkLst>
            <pc:docMk/>
            <pc:sldMk cId="2888740263" sldId="304"/>
            <ac:spMk id="12" creationId="{AB221CDE-5758-4F8A-8E5E-597B1D5AC75E}"/>
          </ac:spMkLst>
        </pc:spChg>
        <pc:spChg chg="add">
          <ac:chgData name="Stephanie Perea" userId="0796c22badea07b8" providerId="LiveId" clId="{30A8772F-1410-4A59-BAD1-495FFF565F29}" dt="2021-05-19T17:32:28.523" v="9118" actId="26606"/>
          <ac:spMkLst>
            <pc:docMk/>
            <pc:sldMk cId="2888740263" sldId="304"/>
            <ac:spMk id="14" creationId="{811480FC-7901-40F2-8538-739D6CD4FD89}"/>
          </ac:spMkLst>
        </pc:spChg>
        <pc:picChg chg="add mod">
          <ac:chgData name="Stephanie Perea" userId="0796c22badea07b8" providerId="LiveId" clId="{30A8772F-1410-4A59-BAD1-495FFF565F29}" dt="2021-05-19T17:32:28.523" v="9118" actId="26606"/>
          <ac:picMkLst>
            <pc:docMk/>
            <pc:sldMk cId="2888740263" sldId="304"/>
            <ac:picMk id="5" creationId="{47F41885-40A6-4F30-B6F0-DD91DAE6E45F}"/>
          </ac:picMkLst>
        </pc:picChg>
        <pc:picChg chg="add mod">
          <ac:chgData name="Stephanie Perea" userId="0796c22badea07b8" providerId="LiveId" clId="{30A8772F-1410-4A59-BAD1-495FFF565F29}" dt="2021-05-19T17:32:28.523" v="9118" actId="26606"/>
          <ac:picMkLst>
            <pc:docMk/>
            <pc:sldMk cId="2888740263" sldId="304"/>
            <ac:picMk id="7" creationId="{12FF5C6F-9193-4D29-9C74-C41C57637D2C}"/>
          </ac:picMkLst>
        </pc:picChg>
        <pc:cxnChg chg="add">
          <ac:chgData name="Stephanie Perea" userId="0796c22badea07b8" providerId="LiveId" clId="{30A8772F-1410-4A59-BAD1-495FFF565F29}" dt="2021-05-19T17:32:28.523" v="9118" actId="26606"/>
          <ac:cxnSpMkLst>
            <pc:docMk/>
            <pc:sldMk cId="2888740263" sldId="304"/>
            <ac:cxnSpMk id="16" creationId="{D45BCBED-A6B8-49F8-966E-3424F39CB890}"/>
          </ac:cxnSpMkLst>
        </pc:cxnChg>
        <pc:cxnChg chg="add">
          <ac:chgData name="Stephanie Perea" userId="0796c22badea07b8" providerId="LiveId" clId="{30A8772F-1410-4A59-BAD1-495FFF565F29}" dt="2021-05-19T17:32:28.523" v="9118" actId="26606"/>
          <ac:cxnSpMkLst>
            <pc:docMk/>
            <pc:sldMk cId="2888740263" sldId="304"/>
            <ac:cxnSpMk id="18" creationId="{6BC5E09C-4939-469C-A1BD-6386726DA438}"/>
          </ac:cxnSpMkLst>
        </pc:cxnChg>
      </pc:sldChg>
      <pc:sldChg chg="addSp delSp modSp new del mod setBg">
        <pc:chgData name="Stephanie Perea" userId="0796c22badea07b8" providerId="LiveId" clId="{30A8772F-1410-4A59-BAD1-495FFF565F29}" dt="2021-05-19T17:34:16.353" v="9144" actId="2696"/>
        <pc:sldMkLst>
          <pc:docMk/>
          <pc:sldMk cId="825154215" sldId="305"/>
        </pc:sldMkLst>
        <pc:spChg chg="mod">
          <ac:chgData name="Stephanie Perea" userId="0796c22badea07b8" providerId="LiveId" clId="{30A8772F-1410-4A59-BAD1-495FFF565F29}" dt="2021-05-19T17:33:33.965" v="9136" actId="26606"/>
          <ac:spMkLst>
            <pc:docMk/>
            <pc:sldMk cId="825154215" sldId="305"/>
            <ac:spMk id="2" creationId="{B9FDA124-5C58-4F6B-B52D-028637E193AE}"/>
          </ac:spMkLst>
        </pc:spChg>
        <pc:spChg chg="del">
          <ac:chgData name="Stephanie Perea" userId="0796c22badea07b8" providerId="LiveId" clId="{30A8772F-1410-4A59-BAD1-495FFF565F29}" dt="2021-05-19T17:32:47.787" v="9120"/>
          <ac:spMkLst>
            <pc:docMk/>
            <pc:sldMk cId="825154215" sldId="305"/>
            <ac:spMk id="3" creationId="{12707540-00CD-4768-8690-A4AC4F3BBDBF}"/>
          </ac:spMkLst>
        </pc:spChg>
        <pc:spChg chg="add del">
          <ac:chgData name="Stephanie Perea" userId="0796c22badea07b8" providerId="LiveId" clId="{30A8772F-1410-4A59-BAD1-495FFF565F29}" dt="2021-05-19T17:33:33.965" v="9135" actId="26606"/>
          <ac:spMkLst>
            <pc:docMk/>
            <pc:sldMk cId="825154215" sldId="305"/>
            <ac:spMk id="15" creationId="{7035C753-E1D7-40AE-BABC-BE60442D451F}"/>
          </ac:spMkLst>
        </pc:spChg>
        <pc:spChg chg="add del">
          <ac:chgData name="Stephanie Perea" userId="0796c22badea07b8" providerId="LiveId" clId="{30A8772F-1410-4A59-BAD1-495FFF565F29}" dt="2021-05-19T17:33:20.483" v="9131" actId="26606"/>
          <ac:spMkLst>
            <pc:docMk/>
            <pc:sldMk cId="825154215" sldId="305"/>
            <ac:spMk id="16" creationId="{9A7DBAD6-80F9-497B-A278-8816A8E956D2}"/>
          </ac:spMkLst>
        </pc:spChg>
        <pc:spChg chg="add del">
          <ac:chgData name="Stephanie Perea" userId="0796c22badea07b8" providerId="LiveId" clId="{30A8772F-1410-4A59-BAD1-495FFF565F29}" dt="2021-05-19T17:33:20.483" v="9131" actId="26606"/>
          <ac:spMkLst>
            <pc:docMk/>
            <pc:sldMk cId="825154215" sldId="305"/>
            <ac:spMk id="18" creationId="{D199BD0D-57F7-49B3-B38C-0949622D41B7}"/>
          </ac:spMkLst>
        </pc:spChg>
        <pc:spChg chg="add del">
          <ac:chgData name="Stephanie Perea" userId="0796c22badea07b8" providerId="LiveId" clId="{30A8772F-1410-4A59-BAD1-495FFF565F29}" dt="2021-05-19T17:33:29.888" v="9133" actId="26606"/>
          <ac:spMkLst>
            <pc:docMk/>
            <pc:sldMk cId="825154215" sldId="305"/>
            <ac:spMk id="24" creationId="{F8433F32-8525-4FDA-8754-A6D6D243D8A9}"/>
          </ac:spMkLst>
        </pc:spChg>
        <pc:spChg chg="add del">
          <ac:chgData name="Stephanie Perea" userId="0796c22badea07b8" providerId="LiveId" clId="{30A8772F-1410-4A59-BAD1-495FFF565F29}" dt="2021-05-19T17:33:29.888" v="9133" actId="26606"/>
          <ac:spMkLst>
            <pc:docMk/>
            <pc:sldMk cId="825154215" sldId="305"/>
            <ac:spMk id="25" creationId="{9A7DBAD6-80F9-497B-A278-8816A8E956D2}"/>
          </ac:spMkLst>
        </pc:spChg>
        <pc:spChg chg="add del">
          <ac:chgData name="Stephanie Perea" userId="0796c22badea07b8" providerId="LiveId" clId="{30A8772F-1410-4A59-BAD1-495FFF565F29}" dt="2021-05-19T17:33:29.888" v="9133" actId="26606"/>
          <ac:spMkLst>
            <pc:docMk/>
            <pc:sldMk cId="825154215" sldId="305"/>
            <ac:spMk id="27" creationId="{D199BD0D-57F7-49B3-B38C-0949622D41B7}"/>
          </ac:spMkLst>
        </pc:spChg>
        <pc:spChg chg="add del">
          <ac:chgData name="Stephanie Perea" userId="0796c22badea07b8" providerId="LiveId" clId="{30A8772F-1410-4A59-BAD1-495FFF565F29}" dt="2021-05-19T17:33:29.888" v="9133" actId="26606"/>
          <ac:spMkLst>
            <pc:docMk/>
            <pc:sldMk cId="825154215" sldId="305"/>
            <ac:spMk id="29" creationId="{5A73C2C8-884F-499F-8303-6E5367B0566A}"/>
          </ac:spMkLst>
        </pc:spChg>
        <pc:spChg chg="add del">
          <ac:chgData name="Stephanie Perea" userId="0796c22badea07b8" providerId="LiveId" clId="{30A8772F-1410-4A59-BAD1-495FFF565F29}" dt="2021-05-19T17:33:33.965" v="9135" actId="26606"/>
          <ac:spMkLst>
            <pc:docMk/>
            <pc:sldMk cId="825154215" sldId="305"/>
            <ac:spMk id="31" creationId="{A8EC2F58-373F-49C7-BB7C-E38DF17C9DF0}"/>
          </ac:spMkLst>
        </pc:spChg>
        <pc:spChg chg="add">
          <ac:chgData name="Stephanie Perea" userId="0796c22badea07b8" providerId="LiveId" clId="{30A8772F-1410-4A59-BAD1-495FFF565F29}" dt="2021-05-19T17:33:33.965" v="9136" actId="26606"/>
          <ac:spMkLst>
            <pc:docMk/>
            <pc:sldMk cId="825154215" sldId="305"/>
            <ac:spMk id="33" creationId="{69F6ED3D-BEC9-433A-B753-609FD3F3B1D1}"/>
          </ac:spMkLst>
        </pc:spChg>
        <pc:spChg chg="add">
          <ac:chgData name="Stephanie Perea" userId="0796c22badea07b8" providerId="LiveId" clId="{30A8772F-1410-4A59-BAD1-495FFF565F29}" dt="2021-05-19T17:33:33.965" v="9136" actId="26606"/>
          <ac:spMkLst>
            <pc:docMk/>
            <pc:sldMk cId="825154215" sldId="305"/>
            <ac:spMk id="34" creationId="{6BB3B575-5DE0-4222-BFD0-3EF1834220C5}"/>
          </ac:spMkLst>
        </pc:spChg>
        <pc:spChg chg="add">
          <ac:chgData name="Stephanie Perea" userId="0796c22badea07b8" providerId="LiveId" clId="{30A8772F-1410-4A59-BAD1-495FFF565F29}" dt="2021-05-19T17:33:33.965" v="9136" actId="26606"/>
          <ac:spMkLst>
            <pc:docMk/>
            <pc:sldMk cId="825154215" sldId="305"/>
            <ac:spMk id="35" creationId="{C415A303-9056-4604-A81B-16C7F329A0BE}"/>
          </ac:spMkLst>
        </pc:spChg>
        <pc:spChg chg="add">
          <ac:chgData name="Stephanie Perea" userId="0796c22badea07b8" providerId="LiveId" clId="{30A8772F-1410-4A59-BAD1-495FFF565F29}" dt="2021-05-19T17:33:33.965" v="9136" actId="26606"/>
          <ac:spMkLst>
            <pc:docMk/>
            <pc:sldMk cId="825154215" sldId="305"/>
            <ac:spMk id="36" creationId="{CA4228AE-FF41-4BE7-AD54-83BC536C1B21}"/>
          </ac:spMkLst>
        </pc:spChg>
        <pc:picChg chg="add mod ord">
          <ac:chgData name="Stephanie Perea" userId="0796c22badea07b8" providerId="LiveId" clId="{30A8772F-1410-4A59-BAD1-495FFF565F29}" dt="2021-05-19T17:33:33.965" v="9136" actId="26606"/>
          <ac:picMkLst>
            <pc:docMk/>
            <pc:sldMk cId="825154215" sldId="305"/>
            <ac:picMk id="5" creationId="{8CD1D275-9EF6-42D4-BAA1-67D78786B658}"/>
          </ac:picMkLst>
        </pc:picChg>
        <pc:picChg chg="add mod">
          <ac:chgData name="Stephanie Perea" userId="0796c22badea07b8" providerId="LiveId" clId="{30A8772F-1410-4A59-BAD1-495FFF565F29}" dt="2021-05-19T17:33:33.965" v="9136" actId="26606"/>
          <ac:picMkLst>
            <pc:docMk/>
            <pc:sldMk cId="825154215" sldId="305"/>
            <ac:picMk id="7" creationId="{D226693A-C78F-4718-ACD8-324907E34DEE}"/>
          </ac:picMkLst>
        </pc:picChg>
        <pc:picChg chg="add mod ord">
          <ac:chgData name="Stephanie Perea" userId="0796c22badea07b8" providerId="LiveId" clId="{30A8772F-1410-4A59-BAD1-495FFF565F29}" dt="2021-05-19T17:33:33.965" v="9136" actId="26606"/>
          <ac:picMkLst>
            <pc:docMk/>
            <pc:sldMk cId="825154215" sldId="305"/>
            <ac:picMk id="9" creationId="{65AC8204-70C4-4AA4-862C-8DF597F523D2}"/>
          </ac:picMkLst>
        </pc:picChg>
        <pc:picChg chg="add del mod">
          <ac:chgData name="Stephanie Perea" userId="0796c22badea07b8" providerId="LiveId" clId="{30A8772F-1410-4A59-BAD1-495FFF565F29}" dt="2021-05-19T17:34:11.195" v="9143" actId="478"/>
          <ac:picMkLst>
            <pc:docMk/>
            <pc:sldMk cId="825154215" sldId="305"/>
            <ac:picMk id="11" creationId="{731E61DF-DC92-41FF-A0CE-0B79D0417BFA}"/>
          </ac:picMkLst>
        </pc:picChg>
        <pc:cxnChg chg="add del">
          <ac:chgData name="Stephanie Perea" userId="0796c22badea07b8" providerId="LiveId" clId="{30A8772F-1410-4A59-BAD1-495FFF565F29}" dt="2021-05-19T17:33:20.483" v="9131" actId="26606"/>
          <ac:cxnSpMkLst>
            <pc:docMk/>
            <pc:sldMk cId="825154215" sldId="305"/>
            <ac:cxnSpMk id="20" creationId="{C889B96F-2879-43CA-958A-277BCBB00D74}"/>
          </ac:cxnSpMkLst>
        </pc:cxnChg>
        <pc:cxnChg chg="add del">
          <ac:chgData name="Stephanie Perea" userId="0796c22badea07b8" providerId="LiveId" clId="{30A8772F-1410-4A59-BAD1-495FFF565F29}" dt="2021-05-19T17:33:20.483" v="9131" actId="26606"/>
          <ac:cxnSpMkLst>
            <pc:docMk/>
            <pc:sldMk cId="825154215" sldId="305"/>
            <ac:cxnSpMk id="22" creationId="{963C1CC4-218B-402E-80D0-EC1071966AFB}"/>
          </ac:cxnSpMkLst>
        </pc:cxnChg>
        <pc:cxnChg chg="add del">
          <ac:chgData name="Stephanie Perea" userId="0796c22badea07b8" providerId="LiveId" clId="{30A8772F-1410-4A59-BAD1-495FFF565F29}" dt="2021-05-19T17:33:29.888" v="9133" actId="26606"/>
          <ac:cxnSpMkLst>
            <pc:docMk/>
            <pc:sldMk cId="825154215" sldId="305"/>
            <ac:cxnSpMk id="26" creationId="{30B5A9C7-E3C9-4AF5-8048-7FE820EF90B8}"/>
          </ac:cxnSpMkLst>
        </pc:cxnChg>
        <pc:cxnChg chg="add del">
          <ac:chgData name="Stephanie Perea" userId="0796c22badea07b8" providerId="LiveId" clId="{30A8772F-1410-4A59-BAD1-495FFF565F29}" dt="2021-05-19T17:33:29.888" v="9133" actId="26606"/>
          <ac:cxnSpMkLst>
            <pc:docMk/>
            <pc:sldMk cId="825154215" sldId="305"/>
            <ac:cxnSpMk id="28" creationId="{C889B96F-2879-43CA-958A-277BCBB00D74}"/>
          </ac:cxnSpMkLst>
        </pc:cxnChg>
      </pc:sldChg>
      <pc:sldChg chg="addSp delSp modSp new del mod setBg">
        <pc:chgData name="Stephanie Perea" userId="0796c22badea07b8" providerId="LiveId" clId="{30A8772F-1410-4A59-BAD1-495FFF565F29}" dt="2021-05-19T17:35:23.651" v="9162" actId="2696"/>
        <pc:sldMkLst>
          <pc:docMk/>
          <pc:sldMk cId="988973709" sldId="305"/>
        </pc:sldMkLst>
        <pc:spChg chg="mod">
          <ac:chgData name="Stephanie Perea" userId="0796c22badea07b8" providerId="LiveId" clId="{30A8772F-1410-4A59-BAD1-495FFF565F29}" dt="2021-05-19T17:35:11.839" v="9161" actId="26606"/>
          <ac:spMkLst>
            <pc:docMk/>
            <pc:sldMk cId="988973709" sldId="305"/>
            <ac:spMk id="2" creationId="{62F96A43-4A99-4BB8-9C83-F163CC205FC2}"/>
          </ac:spMkLst>
        </pc:spChg>
        <pc:spChg chg="del">
          <ac:chgData name="Stephanie Perea" userId="0796c22badea07b8" providerId="LiveId" clId="{30A8772F-1410-4A59-BAD1-495FFF565F29}" dt="2021-05-19T17:34:27.205" v="9146"/>
          <ac:spMkLst>
            <pc:docMk/>
            <pc:sldMk cId="988973709" sldId="305"/>
            <ac:spMk id="3" creationId="{2222E7DF-CED7-493A-B21D-F8E1F659BED8}"/>
          </ac:spMkLst>
        </pc:spChg>
        <pc:spChg chg="add del">
          <ac:chgData name="Stephanie Perea" userId="0796c22badea07b8" providerId="LiveId" clId="{30A8772F-1410-4A59-BAD1-495FFF565F29}" dt="2021-05-19T17:35:11.839" v="9160" actId="26606"/>
          <ac:spMkLst>
            <pc:docMk/>
            <pc:sldMk cId="988973709" sldId="305"/>
            <ac:spMk id="15" creationId="{006D70D9-A0EE-403F-BD52-DB13106028A9}"/>
          </ac:spMkLst>
        </pc:spChg>
        <pc:spChg chg="add del">
          <ac:chgData name="Stephanie Perea" userId="0796c22badea07b8" providerId="LiveId" clId="{30A8772F-1410-4A59-BAD1-495FFF565F29}" dt="2021-05-19T17:35:11.839" v="9160" actId="26606"/>
          <ac:spMkLst>
            <pc:docMk/>
            <pc:sldMk cId="988973709" sldId="305"/>
            <ac:spMk id="18" creationId="{69F6ED3D-BEC9-433A-B753-609FD3F3B1D1}"/>
          </ac:spMkLst>
        </pc:spChg>
        <pc:spChg chg="add del">
          <ac:chgData name="Stephanie Perea" userId="0796c22badea07b8" providerId="LiveId" clId="{30A8772F-1410-4A59-BAD1-495FFF565F29}" dt="2021-05-19T17:35:11.839" v="9160" actId="26606"/>
          <ac:spMkLst>
            <pc:docMk/>
            <pc:sldMk cId="988973709" sldId="305"/>
            <ac:spMk id="20" creationId="{6BB3B575-5DE0-4222-BFD0-3EF1834220C5}"/>
          </ac:spMkLst>
        </pc:spChg>
        <pc:spChg chg="add del">
          <ac:chgData name="Stephanie Perea" userId="0796c22badea07b8" providerId="LiveId" clId="{30A8772F-1410-4A59-BAD1-495FFF565F29}" dt="2021-05-19T17:35:11.839" v="9160" actId="26606"/>
          <ac:spMkLst>
            <pc:docMk/>
            <pc:sldMk cId="988973709" sldId="305"/>
            <ac:spMk id="22" creationId="{C415A303-9056-4604-A81B-16C7F329A0BE}"/>
          </ac:spMkLst>
        </pc:spChg>
        <pc:spChg chg="add">
          <ac:chgData name="Stephanie Perea" userId="0796c22badea07b8" providerId="LiveId" clId="{30A8772F-1410-4A59-BAD1-495FFF565F29}" dt="2021-05-19T17:35:11.839" v="9161" actId="26606"/>
          <ac:spMkLst>
            <pc:docMk/>
            <pc:sldMk cId="988973709" sldId="305"/>
            <ac:spMk id="24" creationId="{4CB78A93-D417-4DCA-94C6-29DD457E5936}"/>
          </ac:spMkLst>
        </pc:spChg>
        <pc:spChg chg="add">
          <ac:chgData name="Stephanie Perea" userId="0796c22badea07b8" providerId="LiveId" clId="{30A8772F-1410-4A59-BAD1-495FFF565F29}" dt="2021-05-19T17:35:11.839" v="9161" actId="26606"/>
          <ac:spMkLst>
            <pc:docMk/>
            <pc:sldMk cId="988973709" sldId="305"/>
            <ac:spMk id="25" creationId="{3CD859B5-6B91-4E36-B9D2-83739A58154D}"/>
          </ac:spMkLst>
        </pc:spChg>
        <pc:spChg chg="add">
          <ac:chgData name="Stephanie Perea" userId="0796c22badea07b8" providerId="LiveId" clId="{30A8772F-1410-4A59-BAD1-495FFF565F29}" dt="2021-05-19T17:35:11.839" v="9161" actId="26606"/>
          <ac:spMkLst>
            <pc:docMk/>
            <pc:sldMk cId="988973709" sldId="305"/>
            <ac:spMk id="26" creationId="{328B4BB1-DA80-47A6-B121-6025DAF72124}"/>
          </ac:spMkLst>
        </pc:spChg>
        <pc:picChg chg="add mod ord">
          <ac:chgData name="Stephanie Perea" userId="0796c22badea07b8" providerId="LiveId" clId="{30A8772F-1410-4A59-BAD1-495FFF565F29}" dt="2021-05-19T17:35:11.839" v="9161" actId="26606"/>
          <ac:picMkLst>
            <pc:docMk/>
            <pc:sldMk cId="988973709" sldId="305"/>
            <ac:picMk id="5" creationId="{05CD806F-26C5-45B1-87A1-372A9D8CC693}"/>
          </ac:picMkLst>
        </pc:picChg>
        <pc:picChg chg="add mod">
          <ac:chgData name="Stephanie Perea" userId="0796c22badea07b8" providerId="LiveId" clId="{30A8772F-1410-4A59-BAD1-495FFF565F29}" dt="2021-05-19T17:35:11.839" v="9161" actId="26606"/>
          <ac:picMkLst>
            <pc:docMk/>
            <pc:sldMk cId="988973709" sldId="305"/>
            <ac:picMk id="7" creationId="{3052421B-73CA-4913-B87E-7A8F6FBC38E3}"/>
          </ac:picMkLst>
        </pc:picChg>
        <pc:picChg chg="add del mod">
          <ac:chgData name="Stephanie Perea" userId="0796c22badea07b8" providerId="LiveId" clId="{30A8772F-1410-4A59-BAD1-495FFF565F29}" dt="2021-05-19T17:35:00.553" v="9155" actId="478"/>
          <ac:picMkLst>
            <pc:docMk/>
            <pc:sldMk cId="988973709" sldId="305"/>
            <ac:picMk id="9" creationId="{66D4F3EC-A1D1-41B7-BE3F-87694ED1161C}"/>
          </ac:picMkLst>
        </pc:picChg>
        <pc:picChg chg="add mod">
          <ac:chgData name="Stephanie Perea" userId="0796c22badea07b8" providerId="LiveId" clId="{30A8772F-1410-4A59-BAD1-495FFF565F29}" dt="2021-05-19T17:35:11.839" v="9161" actId="26606"/>
          <ac:picMkLst>
            <pc:docMk/>
            <pc:sldMk cId="988973709" sldId="305"/>
            <ac:picMk id="11" creationId="{D4433127-8F39-4D95-B3F5-56EE2AF663A5}"/>
          </ac:picMkLst>
        </pc:picChg>
      </pc:sldChg>
      <pc:sldChg chg="addSp delSp modSp new mod setBg">
        <pc:chgData name="Stephanie Perea" userId="0796c22badea07b8" providerId="LiveId" clId="{30A8772F-1410-4A59-BAD1-495FFF565F29}" dt="2021-05-19T17:37:35.569" v="9195" actId="26606"/>
        <pc:sldMkLst>
          <pc:docMk/>
          <pc:sldMk cId="2606565489" sldId="305"/>
        </pc:sldMkLst>
        <pc:spChg chg="mod">
          <ac:chgData name="Stephanie Perea" userId="0796c22badea07b8" providerId="LiveId" clId="{30A8772F-1410-4A59-BAD1-495FFF565F29}" dt="2021-05-19T17:37:35.569" v="9195" actId="26606"/>
          <ac:spMkLst>
            <pc:docMk/>
            <pc:sldMk cId="2606565489" sldId="305"/>
            <ac:spMk id="2" creationId="{C0F3D9A8-E4CE-4E07-B358-8D7F5CE292E1}"/>
          </ac:spMkLst>
        </pc:spChg>
        <pc:spChg chg="mod">
          <ac:chgData name="Stephanie Perea" userId="0796c22badea07b8" providerId="LiveId" clId="{30A8772F-1410-4A59-BAD1-495FFF565F29}" dt="2021-05-19T17:37:35.569" v="9195" actId="26606"/>
          <ac:spMkLst>
            <pc:docMk/>
            <pc:sldMk cId="2606565489" sldId="305"/>
            <ac:spMk id="3" creationId="{1E1F3847-5A5C-4E38-AE0D-13C4496FE3B6}"/>
          </ac:spMkLst>
        </pc:spChg>
        <pc:picChg chg="add mod">
          <ac:chgData name="Stephanie Perea" userId="0796c22badea07b8" providerId="LiveId" clId="{30A8772F-1410-4A59-BAD1-495FFF565F29}" dt="2021-05-19T17:37:35.569" v="9195" actId="26606"/>
          <ac:picMkLst>
            <pc:docMk/>
            <pc:sldMk cId="2606565489" sldId="305"/>
            <ac:picMk id="5" creationId="{FE0714A6-8A26-4E90-B759-071942358C4F}"/>
          </ac:picMkLst>
        </pc:picChg>
        <pc:cxnChg chg="add del">
          <ac:chgData name="Stephanie Perea" userId="0796c22badea07b8" providerId="LiveId" clId="{30A8772F-1410-4A59-BAD1-495FFF565F29}" dt="2021-05-19T17:37:35.569" v="9195" actId="26606"/>
          <ac:cxnSpMkLst>
            <pc:docMk/>
            <pc:sldMk cId="2606565489" sldId="305"/>
            <ac:cxnSpMk id="10" creationId="{63FED537-3AF1-4C36-9904-77B6A54D27B5}"/>
          </ac:cxnSpMkLst>
        </pc:cxnChg>
      </pc:sldChg>
      <pc:sldChg chg="addSp modSp new mod">
        <pc:chgData name="Stephanie Perea" userId="0796c22badea07b8" providerId="LiveId" clId="{30A8772F-1410-4A59-BAD1-495FFF565F29}" dt="2021-05-20T18:17:05.410" v="10102" actId="1038"/>
        <pc:sldMkLst>
          <pc:docMk/>
          <pc:sldMk cId="4111776809" sldId="306"/>
        </pc:sldMkLst>
        <pc:spChg chg="mod">
          <ac:chgData name="Stephanie Perea" userId="0796c22badea07b8" providerId="LiveId" clId="{30A8772F-1410-4A59-BAD1-495FFF565F29}" dt="2021-05-19T20:11:36.895" v="9849" actId="20577"/>
          <ac:spMkLst>
            <pc:docMk/>
            <pc:sldMk cId="4111776809" sldId="306"/>
            <ac:spMk id="2" creationId="{B2910A49-6A7D-42DE-9854-9826444DD305}"/>
          </ac:spMkLst>
        </pc:spChg>
        <pc:spChg chg="mod">
          <ac:chgData name="Stephanie Perea" userId="0796c22badea07b8" providerId="LiveId" clId="{30A8772F-1410-4A59-BAD1-495FFF565F29}" dt="2021-05-20T18:17:05.410" v="10102" actId="1038"/>
          <ac:spMkLst>
            <pc:docMk/>
            <pc:sldMk cId="4111776809" sldId="306"/>
            <ac:spMk id="3" creationId="{60B3BB8D-3F5D-4D33-A0F0-D5906265F885}"/>
          </ac:spMkLst>
        </pc:spChg>
        <pc:picChg chg="add mod">
          <ac:chgData name="Stephanie Perea" userId="0796c22badea07b8" providerId="LiveId" clId="{30A8772F-1410-4A59-BAD1-495FFF565F29}" dt="2021-05-19T20:12:14.214" v="9873" actId="1035"/>
          <ac:picMkLst>
            <pc:docMk/>
            <pc:sldMk cId="4111776809" sldId="306"/>
            <ac:picMk id="4" creationId="{B9A03337-B8C0-4CE3-BB96-C73C802793B8}"/>
          </ac:picMkLst>
        </pc:picChg>
        <pc:picChg chg="add mod">
          <ac:chgData name="Stephanie Perea" userId="0796c22badea07b8" providerId="LiveId" clId="{30A8772F-1410-4A59-BAD1-495FFF565F29}" dt="2021-05-20T18:16:59.175" v="10096" actId="1037"/>
          <ac:picMkLst>
            <pc:docMk/>
            <pc:sldMk cId="4111776809" sldId="306"/>
            <ac:picMk id="5" creationId="{61125E32-EF37-4CC7-B457-498234E7B161}"/>
          </ac:picMkLst>
        </pc:picChg>
      </pc:sldChg>
    </pc:docChg>
  </pc:docChgLst>
  <pc:docChgLst>
    <pc:chgData name="Stephanie Perea" userId="0796c22badea07b8" providerId="LiveId" clId="{59CCE37C-A6F2-4733-BE00-DFA13D56094E}"/>
    <pc:docChg chg="undo custSel addSld delSld modSld sldOrd modMainMaster">
      <pc:chgData name="Stephanie Perea" userId="0796c22badea07b8" providerId="LiveId" clId="{59CCE37C-A6F2-4733-BE00-DFA13D56094E}" dt="2021-05-19T14:09:45.333" v="31427"/>
      <pc:docMkLst>
        <pc:docMk/>
      </pc:docMkLst>
      <pc:sldChg chg="delSp modSp add del mod modTransition">
        <pc:chgData name="Stephanie Perea" userId="0796c22badea07b8" providerId="LiveId" clId="{59CCE37C-A6F2-4733-BE00-DFA13D56094E}" dt="2021-05-19T03:14:46.347" v="19742"/>
        <pc:sldMkLst>
          <pc:docMk/>
          <pc:sldMk cId="1935269742" sldId="256"/>
        </pc:sldMkLst>
        <pc:spChg chg="mod">
          <ac:chgData name="Stephanie Perea" userId="0796c22badea07b8" providerId="LiveId" clId="{59CCE37C-A6F2-4733-BE00-DFA13D56094E}" dt="2021-05-17T16:55:46.501" v="4189" actId="20577"/>
          <ac:spMkLst>
            <pc:docMk/>
            <pc:sldMk cId="1935269742" sldId="256"/>
            <ac:spMk id="2" creationId="{55B9BDB7-2134-468E-9725-B904F4E364E5}"/>
          </ac:spMkLst>
        </pc:spChg>
        <pc:spChg chg="del">
          <ac:chgData name="Stephanie Perea" userId="0796c22badea07b8" providerId="LiveId" clId="{59CCE37C-A6F2-4733-BE00-DFA13D56094E}" dt="2021-05-12T22:25:06.155" v="1296" actId="478"/>
          <ac:spMkLst>
            <pc:docMk/>
            <pc:sldMk cId="1935269742" sldId="256"/>
            <ac:spMk id="3" creationId="{A234002C-587E-4F0F-A9CB-5B4EE2AB9218}"/>
          </ac:spMkLst>
        </pc:spChg>
      </pc:sldChg>
      <pc:sldChg chg="addSp delSp modSp mod ord modTransition">
        <pc:chgData name="Stephanie Perea" userId="0796c22badea07b8" providerId="LiveId" clId="{59CCE37C-A6F2-4733-BE00-DFA13D56094E}" dt="2021-05-19T09:00:22.835" v="31220"/>
        <pc:sldMkLst>
          <pc:docMk/>
          <pc:sldMk cId="3441701340" sldId="257"/>
        </pc:sldMkLst>
        <pc:spChg chg="mod">
          <ac:chgData name="Stephanie Perea" userId="0796c22badea07b8" providerId="LiveId" clId="{59CCE37C-A6F2-4733-BE00-DFA13D56094E}" dt="2021-05-18T14:34:31.363" v="5556" actId="26606"/>
          <ac:spMkLst>
            <pc:docMk/>
            <pc:sldMk cId="3441701340" sldId="257"/>
            <ac:spMk id="2" creationId="{DC82DF19-720C-448B-912E-8649ED438347}"/>
          </ac:spMkLst>
        </pc:spChg>
        <pc:spChg chg="add del mod">
          <ac:chgData name="Stephanie Perea" userId="0796c22badea07b8" providerId="LiveId" clId="{59CCE37C-A6F2-4733-BE00-DFA13D56094E}" dt="2021-05-18T14:34:00.734" v="5549" actId="478"/>
          <ac:spMkLst>
            <pc:docMk/>
            <pc:sldMk cId="3441701340" sldId="257"/>
            <ac:spMk id="4" creationId="{7F5D0FF1-3A72-497C-93A9-C5264ED6C529}"/>
          </ac:spMkLst>
        </pc:spChg>
        <pc:graphicFrameChg chg="add del mod modGraphic">
          <ac:chgData name="Stephanie Perea" userId="0796c22badea07b8" providerId="LiveId" clId="{59CCE37C-A6F2-4733-BE00-DFA13D56094E}" dt="2021-05-18T20:59:45.537" v="6667" actId="20577"/>
          <ac:graphicFrameMkLst>
            <pc:docMk/>
            <pc:sldMk cId="3441701340" sldId="257"/>
            <ac:graphicFrameMk id="5" creationId="{65634D7E-F3EC-4C77-B0DA-7AE7B2C92BCD}"/>
          </ac:graphicFrameMkLst>
        </pc:graphicFrameChg>
      </pc:sldChg>
      <pc:sldChg chg="addSp delSp modSp mod modTransition">
        <pc:chgData name="Stephanie Perea" userId="0796c22badea07b8" providerId="LiveId" clId="{59CCE37C-A6F2-4733-BE00-DFA13D56094E}" dt="2021-05-19T09:33:06.789" v="31398" actId="6549"/>
        <pc:sldMkLst>
          <pc:docMk/>
          <pc:sldMk cId="1860375389" sldId="258"/>
        </pc:sldMkLst>
        <pc:spChg chg="mod">
          <ac:chgData name="Stephanie Perea" userId="0796c22badea07b8" providerId="LiveId" clId="{59CCE37C-A6F2-4733-BE00-DFA13D56094E}" dt="2021-05-19T09:33:06.789" v="31398" actId="6549"/>
          <ac:spMkLst>
            <pc:docMk/>
            <pc:sldMk cId="1860375389" sldId="258"/>
            <ac:spMk id="2" creationId="{958C3DA7-96D0-4F9E-BCAF-B8077B4CA2B9}"/>
          </ac:spMkLst>
        </pc:spChg>
        <pc:spChg chg="del mod">
          <ac:chgData name="Stephanie Perea" userId="0796c22badea07b8" providerId="LiveId" clId="{59CCE37C-A6F2-4733-BE00-DFA13D56094E}" dt="2021-05-17T16:05:12.382" v="2533" actId="478"/>
          <ac:spMkLst>
            <pc:docMk/>
            <pc:sldMk cId="1860375389" sldId="258"/>
            <ac:spMk id="3" creationId="{DA181009-8DCE-4FAB-9DD1-5EDAA7958D2B}"/>
          </ac:spMkLst>
        </pc:spChg>
        <pc:spChg chg="mod">
          <ac:chgData name="Stephanie Perea" userId="0796c22badea07b8" providerId="LiveId" clId="{59CCE37C-A6F2-4733-BE00-DFA13D56094E}" dt="2021-05-19T09:32:59.128" v="31397" actId="27636"/>
          <ac:spMkLst>
            <pc:docMk/>
            <pc:sldMk cId="1860375389" sldId="258"/>
            <ac:spMk id="4" creationId="{DDB22263-17B2-4876-A986-08CB1E10C9EC}"/>
          </ac:spMkLst>
        </pc:spChg>
        <pc:spChg chg="add del mod">
          <ac:chgData name="Stephanie Perea" userId="0796c22badea07b8" providerId="LiveId" clId="{59CCE37C-A6F2-4733-BE00-DFA13D56094E}" dt="2021-05-17T16:05:15.282" v="2534" actId="478"/>
          <ac:spMkLst>
            <pc:docMk/>
            <pc:sldMk cId="1860375389" sldId="258"/>
            <ac:spMk id="6" creationId="{A6AFC066-235B-47C5-8109-37CFCC4520A3}"/>
          </ac:spMkLst>
        </pc:spChg>
      </pc:sldChg>
      <pc:sldChg chg="modTransition">
        <pc:chgData name="Stephanie Perea" userId="0796c22badea07b8" providerId="LiveId" clId="{59CCE37C-A6F2-4733-BE00-DFA13D56094E}" dt="2021-05-19T02:47:14.181" v="19363"/>
        <pc:sldMkLst>
          <pc:docMk/>
          <pc:sldMk cId="2054867392" sldId="259"/>
        </pc:sldMkLst>
      </pc:sldChg>
      <pc:sldChg chg="modTransition">
        <pc:chgData name="Stephanie Perea" userId="0796c22badea07b8" providerId="LiveId" clId="{59CCE37C-A6F2-4733-BE00-DFA13D56094E}" dt="2021-05-19T02:47:14.181" v="19363"/>
        <pc:sldMkLst>
          <pc:docMk/>
          <pc:sldMk cId="2074460995" sldId="260"/>
        </pc:sldMkLst>
      </pc:sldChg>
      <pc:sldChg chg="modTransition">
        <pc:chgData name="Stephanie Perea" userId="0796c22badea07b8" providerId="LiveId" clId="{59CCE37C-A6F2-4733-BE00-DFA13D56094E}" dt="2021-05-19T02:47:14.181" v="19363"/>
        <pc:sldMkLst>
          <pc:docMk/>
          <pc:sldMk cId="2900016232" sldId="261"/>
        </pc:sldMkLst>
      </pc:sldChg>
      <pc:sldChg chg="modTransition">
        <pc:chgData name="Stephanie Perea" userId="0796c22badea07b8" providerId="LiveId" clId="{59CCE37C-A6F2-4733-BE00-DFA13D56094E}" dt="2021-05-19T02:47:14.181" v="19363"/>
        <pc:sldMkLst>
          <pc:docMk/>
          <pc:sldMk cId="2470824792" sldId="262"/>
        </pc:sldMkLst>
      </pc:sldChg>
      <pc:sldChg chg="modTransition">
        <pc:chgData name="Stephanie Perea" userId="0796c22badea07b8" providerId="LiveId" clId="{59CCE37C-A6F2-4733-BE00-DFA13D56094E}" dt="2021-05-19T02:47:14.181" v="19363"/>
        <pc:sldMkLst>
          <pc:docMk/>
          <pc:sldMk cId="544319000" sldId="263"/>
        </pc:sldMkLst>
      </pc:sldChg>
      <pc:sldChg chg="modTransition">
        <pc:chgData name="Stephanie Perea" userId="0796c22badea07b8" providerId="LiveId" clId="{59CCE37C-A6F2-4733-BE00-DFA13D56094E}" dt="2021-05-19T02:47:14.181" v="19363"/>
        <pc:sldMkLst>
          <pc:docMk/>
          <pc:sldMk cId="2963578080" sldId="264"/>
        </pc:sldMkLst>
      </pc:sldChg>
      <pc:sldChg chg="modTransition">
        <pc:chgData name="Stephanie Perea" userId="0796c22badea07b8" providerId="LiveId" clId="{59CCE37C-A6F2-4733-BE00-DFA13D56094E}" dt="2021-05-19T02:47:14.181" v="19363"/>
        <pc:sldMkLst>
          <pc:docMk/>
          <pc:sldMk cId="21784061" sldId="265"/>
        </pc:sldMkLst>
      </pc:sldChg>
      <pc:sldChg chg="modTransition">
        <pc:chgData name="Stephanie Perea" userId="0796c22badea07b8" providerId="LiveId" clId="{59CCE37C-A6F2-4733-BE00-DFA13D56094E}" dt="2021-05-19T02:47:14.181" v="19363"/>
        <pc:sldMkLst>
          <pc:docMk/>
          <pc:sldMk cId="738290332" sldId="266"/>
        </pc:sldMkLst>
      </pc:sldChg>
      <pc:sldChg chg="modTransition">
        <pc:chgData name="Stephanie Perea" userId="0796c22badea07b8" providerId="LiveId" clId="{59CCE37C-A6F2-4733-BE00-DFA13D56094E}" dt="2021-05-19T02:47:14.181" v="19363"/>
        <pc:sldMkLst>
          <pc:docMk/>
          <pc:sldMk cId="240014328" sldId="267"/>
        </pc:sldMkLst>
      </pc:sldChg>
      <pc:sldChg chg="modTransition">
        <pc:chgData name="Stephanie Perea" userId="0796c22badea07b8" providerId="LiveId" clId="{59CCE37C-A6F2-4733-BE00-DFA13D56094E}" dt="2021-05-19T02:47:14.181" v="19363"/>
        <pc:sldMkLst>
          <pc:docMk/>
          <pc:sldMk cId="730815958" sldId="268"/>
        </pc:sldMkLst>
      </pc:sldChg>
      <pc:sldChg chg="modTransition">
        <pc:chgData name="Stephanie Perea" userId="0796c22badea07b8" providerId="LiveId" clId="{59CCE37C-A6F2-4733-BE00-DFA13D56094E}" dt="2021-05-19T02:47:14.181" v="19363"/>
        <pc:sldMkLst>
          <pc:docMk/>
          <pc:sldMk cId="2161905382" sldId="269"/>
        </pc:sldMkLst>
      </pc:sldChg>
      <pc:sldChg chg="modTransition">
        <pc:chgData name="Stephanie Perea" userId="0796c22badea07b8" providerId="LiveId" clId="{59CCE37C-A6F2-4733-BE00-DFA13D56094E}" dt="2021-05-19T02:47:14.181" v="19363"/>
        <pc:sldMkLst>
          <pc:docMk/>
          <pc:sldMk cId="3166167287" sldId="270"/>
        </pc:sldMkLst>
      </pc:sldChg>
      <pc:sldChg chg="modTransition">
        <pc:chgData name="Stephanie Perea" userId="0796c22badea07b8" providerId="LiveId" clId="{59CCE37C-A6F2-4733-BE00-DFA13D56094E}" dt="2021-05-19T02:47:14.181" v="19363"/>
        <pc:sldMkLst>
          <pc:docMk/>
          <pc:sldMk cId="3126377086" sldId="271"/>
        </pc:sldMkLst>
      </pc:sldChg>
      <pc:sldChg chg="modTransition">
        <pc:chgData name="Stephanie Perea" userId="0796c22badea07b8" providerId="LiveId" clId="{59CCE37C-A6F2-4733-BE00-DFA13D56094E}" dt="2021-05-19T02:47:14.181" v="19363"/>
        <pc:sldMkLst>
          <pc:docMk/>
          <pc:sldMk cId="458778495" sldId="272"/>
        </pc:sldMkLst>
      </pc:sldChg>
      <pc:sldChg chg="modSp add del mod ord modTransition">
        <pc:chgData name="Stephanie Perea" userId="0796c22badea07b8" providerId="LiveId" clId="{59CCE37C-A6F2-4733-BE00-DFA13D56094E}" dt="2021-05-19T14:09:45.333" v="31427"/>
        <pc:sldMkLst>
          <pc:docMk/>
          <pc:sldMk cId="4153474305" sldId="273"/>
        </pc:sldMkLst>
        <pc:spChg chg="mod">
          <ac:chgData name="Stephanie Perea" userId="0796c22badea07b8" providerId="LiveId" clId="{59CCE37C-A6F2-4733-BE00-DFA13D56094E}" dt="2021-05-19T07:42:18.288" v="29214" actId="20577"/>
          <ac:spMkLst>
            <pc:docMk/>
            <pc:sldMk cId="4153474305" sldId="273"/>
            <ac:spMk id="3" creationId="{CAF7BAD1-7D09-45C4-97F7-4B03CB54FBB2}"/>
          </ac:spMkLst>
        </pc:spChg>
        <pc:spChg chg="mod">
          <ac:chgData name="Stephanie Perea" userId="0796c22badea07b8" providerId="LiveId" clId="{59CCE37C-A6F2-4733-BE00-DFA13D56094E}" dt="2021-05-19T07:42:11.585" v="29204" actId="27636"/>
          <ac:spMkLst>
            <pc:docMk/>
            <pc:sldMk cId="4153474305" sldId="273"/>
            <ac:spMk id="4" creationId="{EE8E898D-FE0F-4D8C-9F5E-8253D810342F}"/>
          </ac:spMkLst>
        </pc:spChg>
      </pc:sldChg>
      <pc:sldChg chg="addSp delSp modSp mod ord modTransition setBg">
        <pc:chgData name="Stephanie Perea" userId="0796c22badea07b8" providerId="LiveId" clId="{59CCE37C-A6F2-4733-BE00-DFA13D56094E}" dt="2021-05-19T09:00:39.640" v="31222"/>
        <pc:sldMkLst>
          <pc:docMk/>
          <pc:sldMk cId="1056831351" sldId="274"/>
        </pc:sldMkLst>
        <pc:spChg chg="mod ord">
          <ac:chgData name="Stephanie Perea" userId="0796c22badea07b8" providerId="LiveId" clId="{59CCE37C-A6F2-4733-BE00-DFA13D56094E}" dt="2021-05-18T20:58:58.399" v="6646" actId="1076"/>
          <ac:spMkLst>
            <pc:docMk/>
            <pc:sldMk cId="1056831351" sldId="274"/>
            <ac:spMk id="2" creationId="{5F1F36C4-561F-42D3-81F8-1180DD09CAC3}"/>
          </ac:spMkLst>
        </pc:spChg>
        <pc:spChg chg="del mod">
          <ac:chgData name="Stephanie Perea" userId="0796c22badea07b8" providerId="LiveId" clId="{59CCE37C-A6F2-4733-BE00-DFA13D56094E}" dt="2021-05-18T14:36:10.920" v="5566" actId="478"/>
          <ac:spMkLst>
            <pc:docMk/>
            <pc:sldMk cId="1056831351" sldId="274"/>
            <ac:spMk id="3" creationId="{53119B6D-E236-41B1-9B9C-F4121A368317}"/>
          </ac:spMkLst>
        </pc:spChg>
        <pc:spChg chg="add del mod">
          <ac:chgData name="Stephanie Perea" userId="0796c22badea07b8" providerId="LiveId" clId="{59CCE37C-A6F2-4733-BE00-DFA13D56094E}" dt="2021-05-18T20:58:09.607" v="6603" actId="931"/>
          <ac:spMkLst>
            <pc:docMk/>
            <pc:sldMk cId="1056831351" sldId="274"/>
            <ac:spMk id="5" creationId="{30302F0D-15A0-4CF0-AC22-C1AF74DCF20D}"/>
          </ac:spMkLst>
        </pc:spChg>
        <pc:spChg chg="add del">
          <ac:chgData name="Stephanie Perea" userId="0796c22badea07b8" providerId="LiveId" clId="{59CCE37C-A6F2-4733-BE00-DFA13D56094E}" dt="2021-05-18T20:58:22.241" v="6608" actId="26606"/>
          <ac:spMkLst>
            <pc:docMk/>
            <pc:sldMk cId="1056831351" sldId="274"/>
            <ac:spMk id="8" creationId="{BA3A4A55-5D48-41CD-8E51-B1D476547E69}"/>
          </ac:spMkLst>
        </pc:spChg>
        <pc:spChg chg="add">
          <ac:chgData name="Stephanie Perea" userId="0796c22badea07b8" providerId="LiveId" clId="{59CCE37C-A6F2-4733-BE00-DFA13D56094E}" dt="2021-05-18T20:58:29.722" v="6611" actId="26606"/>
          <ac:spMkLst>
            <pc:docMk/>
            <pc:sldMk cId="1056831351" sldId="274"/>
            <ac:spMk id="9" creationId="{809C0BCD-BEE9-423F-A51C-BCCD8E5EAADA}"/>
          </ac:spMkLst>
        </pc:spChg>
        <pc:spChg chg="add del">
          <ac:chgData name="Stephanie Perea" userId="0796c22badea07b8" providerId="LiveId" clId="{59CCE37C-A6F2-4733-BE00-DFA13D56094E}" dt="2021-05-18T20:58:22.241" v="6608" actId="26606"/>
          <ac:spMkLst>
            <pc:docMk/>
            <pc:sldMk cId="1056831351" sldId="274"/>
            <ac:spMk id="11" creationId="{F28D9B36-75B9-4435-83E6-0A9C81A12E95}"/>
          </ac:spMkLst>
        </pc:spChg>
        <pc:spChg chg="add del">
          <ac:chgData name="Stephanie Perea" userId="0796c22badea07b8" providerId="LiveId" clId="{59CCE37C-A6F2-4733-BE00-DFA13D56094E}" dt="2021-05-18T20:58:29.706" v="6610" actId="26606"/>
          <ac:spMkLst>
            <pc:docMk/>
            <pc:sldMk cId="1056831351" sldId="274"/>
            <ac:spMk id="13" creationId="{F20A2A21-4139-4BEB-BEEB-4E8315B59758}"/>
          </ac:spMkLst>
        </pc:spChg>
        <pc:spChg chg="add">
          <ac:chgData name="Stephanie Perea" userId="0796c22badea07b8" providerId="LiveId" clId="{59CCE37C-A6F2-4733-BE00-DFA13D56094E}" dt="2021-05-18T20:58:29.722" v="6611" actId="26606"/>
          <ac:spMkLst>
            <pc:docMk/>
            <pc:sldMk cId="1056831351" sldId="274"/>
            <ac:spMk id="15" creationId="{63FE6F10-B3AD-4403-94CA-F5115528699D}"/>
          </ac:spMkLst>
        </pc:spChg>
        <pc:spChg chg="add">
          <ac:chgData name="Stephanie Perea" userId="0796c22badea07b8" providerId="LiveId" clId="{59CCE37C-A6F2-4733-BE00-DFA13D56094E}" dt="2021-05-18T20:58:29.722" v="6611" actId="26606"/>
          <ac:spMkLst>
            <pc:docMk/>
            <pc:sldMk cId="1056831351" sldId="274"/>
            <ac:spMk id="16" creationId="{9998D094-42B2-42BA-AA14-E8FBE073A5D8}"/>
          </ac:spMkLst>
        </pc:spChg>
        <pc:spChg chg="add">
          <ac:chgData name="Stephanie Perea" userId="0796c22badea07b8" providerId="LiveId" clId="{59CCE37C-A6F2-4733-BE00-DFA13D56094E}" dt="2021-05-18T20:58:29.722" v="6611" actId="26606"/>
          <ac:spMkLst>
            <pc:docMk/>
            <pc:sldMk cId="1056831351" sldId="274"/>
            <ac:spMk id="17" creationId="{364D6A39-A4F7-4B00-9F42-3BC67177DB1F}"/>
          </ac:spMkLst>
        </pc:spChg>
        <pc:spChg chg="add">
          <ac:chgData name="Stephanie Perea" userId="0796c22badea07b8" providerId="LiveId" clId="{59CCE37C-A6F2-4733-BE00-DFA13D56094E}" dt="2021-05-18T20:58:29.722" v="6611" actId="26606"/>
          <ac:spMkLst>
            <pc:docMk/>
            <pc:sldMk cId="1056831351" sldId="274"/>
            <ac:spMk id="21" creationId="{B5D0D97D-7911-4A25-88E2-4D81FD4AB294}"/>
          </ac:spMkLst>
        </pc:spChg>
        <pc:picChg chg="add mod">
          <ac:chgData name="Stephanie Perea" userId="0796c22badea07b8" providerId="LiveId" clId="{59CCE37C-A6F2-4733-BE00-DFA13D56094E}" dt="2021-05-18T20:58:29.722" v="6611" actId="26606"/>
          <ac:picMkLst>
            <pc:docMk/>
            <pc:sldMk cId="1056831351" sldId="274"/>
            <ac:picMk id="4" creationId="{A1D0F54C-6913-485D-835D-93949E40FBBF}"/>
          </ac:picMkLst>
        </pc:picChg>
        <pc:cxnChg chg="add">
          <ac:chgData name="Stephanie Perea" userId="0796c22badea07b8" providerId="LiveId" clId="{59CCE37C-A6F2-4733-BE00-DFA13D56094E}" dt="2021-05-18T20:58:29.722" v="6611" actId="26606"/>
          <ac:cxnSpMkLst>
            <pc:docMk/>
            <pc:sldMk cId="1056831351" sldId="274"/>
            <ac:cxnSpMk id="18" creationId="{8465D64B-59F4-4BDC-B833-A17EF1E04697}"/>
          </ac:cxnSpMkLst>
        </pc:cxnChg>
        <pc:cxnChg chg="add">
          <ac:chgData name="Stephanie Perea" userId="0796c22badea07b8" providerId="LiveId" clId="{59CCE37C-A6F2-4733-BE00-DFA13D56094E}" dt="2021-05-18T20:58:29.722" v="6611" actId="26606"/>
          <ac:cxnSpMkLst>
            <pc:docMk/>
            <pc:sldMk cId="1056831351" sldId="274"/>
            <ac:cxnSpMk id="19" creationId="{13553ADF-88A1-4645-B819-890CA3DF7D5B}"/>
          </ac:cxnSpMkLst>
        </pc:cxnChg>
      </pc:sldChg>
      <pc:sldChg chg="modSp new mod modTransition">
        <pc:chgData name="Stephanie Perea" userId="0796c22badea07b8" providerId="LiveId" clId="{59CCE37C-A6F2-4733-BE00-DFA13D56094E}" dt="2021-05-19T02:47:14.181" v="19363"/>
        <pc:sldMkLst>
          <pc:docMk/>
          <pc:sldMk cId="3332478818" sldId="275"/>
        </pc:sldMkLst>
        <pc:spChg chg="mod">
          <ac:chgData name="Stephanie Perea" userId="0796c22badea07b8" providerId="LiveId" clId="{59CCE37C-A6F2-4733-BE00-DFA13D56094E}" dt="2021-05-18T23:27:23.790" v="10414" actId="20577"/>
          <ac:spMkLst>
            <pc:docMk/>
            <pc:sldMk cId="3332478818" sldId="275"/>
            <ac:spMk id="2" creationId="{5B5FE4DB-E78B-438A-AE9E-F5379BE9CB93}"/>
          </ac:spMkLst>
        </pc:spChg>
        <pc:spChg chg="mod">
          <ac:chgData name="Stephanie Perea" userId="0796c22badea07b8" providerId="LiveId" clId="{59CCE37C-A6F2-4733-BE00-DFA13D56094E}" dt="2021-05-11T21:15:34.824" v="452" actId="20577"/>
          <ac:spMkLst>
            <pc:docMk/>
            <pc:sldMk cId="3332478818" sldId="275"/>
            <ac:spMk id="4" creationId="{67DFAD1F-4083-49AD-B8A5-D042F565996F}"/>
          </ac:spMkLst>
        </pc:spChg>
      </pc:sldChg>
      <pc:sldChg chg="modSp new mod modTransition">
        <pc:chgData name="Stephanie Perea" userId="0796c22badea07b8" providerId="LiveId" clId="{59CCE37C-A6F2-4733-BE00-DFA13D56094E}" dt="2021-05-19T02:47:14.181" v="19363"/>
        <pc:sldMkLst>
          <pc:docMk/>
          <pc:sldMk cId="2999850175" sldId="276"/>
        </pc:sldMkLst>
        <pc:spChg chg="mod">
          <ac:chgData name="Stephanie Perea" userId="0796c22badea07b8" providerId="LiveId" clId="{59CCE37C-A6F2-4733-BE00-DFA13D56094E}" dt="2021-05-11T21:16:08.995" v="475" actId="20577"/>
          <ac:spMkLst>
            <pc:docMk/>
            <pc:sldMk cId="2999850175" sldId="276"/>
            <ac:spMk id="2" creationId="{63A8FFFF-8420-427C-8A09-FD3106334D1F}"/>
          </ac:spMkLst>
        </pc:spChg>
      </pc:sldChg>
      <pc:sldChg chg="modSp new mod modTransition">
        <pc:chgData name="Stephanie Perea" userId="0796c22badea07b8" providerId="LiveId" clId="{59CCE37C-A6F2-4733-BE00-DFA13D56094E}" dt="2021-05-19T02:47:14.181" v="19363"/>
        <pc:sldMkLst>
          <pc:docMk/>
          <pc:sldMk cId="3046635799" sldId="277"/>
        </pc:sldMkLst>
        <pc:spChg chg="mod">
          <ac:chgData name="Stephanie Perea" userId="0796c22badea07b8" providerId="LiveId" clId="{59CCE37C-A6F2-4733-BE00-DFA13D56094E}" dt="2021-05-11T21:16:51.307" v="510" actId="20577"/>
          <ac:spMkLst>
            <pc:docMk/>
            <pc:sldMk cId="3046635799" sldId="277"/>
            <ac:spMk id="2" creationId="{6BF1F336-F57F-4396-8504-F55043749651}"/>
          </ac:spMkLst>
        </pc:spChg>
        <pc:spChg chg="mod">
          <ac:chgData name="Stephanie Perea" userId="0796c22badea07b8" providerId="LiveId" clId="{59CCE37C-A6F2-4733-BE00-DFA13D56094E}" dt="2021-05-17T16:42:08.110" v="3613" actId="20577"/>
          <ac:spMkLst>
            <pc:docMk/>
            <pc:sldMk cId="3046635799" sldId="277"/>
            <ac:spMk id="3" creationId="{DABD84F1-D982-431E-98A8-0327E713DF2C}"/>
          </ac:spMkLst>
        </pc:spChg>
      </pc:sldChg>
      <pc:sldChg chg="addSp delSp modSp new mod modTransition">
        <pc:chgData name="Stephanie Perea" userId="0796c22badea07b8" providerId="LiveId" clId="{59CCE37C-A6F2-4733-BE00-DFA13D56094E}" dt="2021-05-19T02:47:14.181" v="19363"/>
        <pc:sldMkLst>
          <pc:docMk/>
          <pc:sldMk cId="3922353397" sldId="278"/>
        </pc:sldMkLst>
        <pc:spChg chg="mod">
          <ac:chgData name="Stephanie Perea" userId="0796c22badea07b8" providerId="LiveId" clId="{59CCE37C-A6F2-4733-BE00-DFA13D56094E}" dt="2021-05-19T01:02:52.963" v="10540" actId="14100"/>
          <ac:spMkLst>
            <pc:docMk/>
            <pc:sldMk cId="3922353397" sldId="278"/>
            <ac:spMk id="2" creationId="{6C70DA94-D8CA-4F7B-B029-BDEBDA41CA4A}"/>
          </ac:spMkLst>
        </pc:spChg>
        <pc:spChg chg="del">
          <ac:chgData name="Stephanie Perea" userId="0796c22badea07b8" providerId="LiveId" clId="{59CCE37C-A6F2-4733-BE00-DFA13D56094E}" dt="2021-05-19T00:58:06.446" v="10415"/>
          <ac:spMkLst>
            <pc:docMk/>
            <pc:sldMk cId="3922353397" sldId="278"/>
            <ac:spMk id="3" creationId="{7A0EB5B7-2248-4F25-AF1E-B49CE59DD32A}"/>
          </ac:spMkLst>
        </pc:spChg>
        <pc:spChg chg="add del mod">
          <ac:chgData name="Stephanie Perea" userId="0796c22badea07b8" providerId="LiveId" clId="{59CCE37C-A6F2-4733-BE00-DFA13D56094E}" dt="2021-05-19T01:02:13.398" v="10496" actId="478"/>
          <ac:spMkLst>
            <pc:docMk/>
            <pc:sldMk cId="3922353397" sldId="278"/>
            <ac:spMk id="6" creationId="{5B80D4A8-7989-4E3D-9A77-64E12F960091}"/>
          </ac:spMkLst>
        </pc:spChg>
        <pc:picChg chg="add mod">
          <ac:chgData name="Stephanie Perea" userId="0796c22badea07b8" providerId="LiveId" clId="{59CCE37C-A6F2-4733-BE00-DFA13D56094E}" dt="2021-05-19T00:58:17.519" v="10418" actId="1076"/>
          <ac:picMkLst>
            <pc:docMk/>
            <pc:sldMk cId="3922353397" sldId="278"/>
            <ac:picMk id="4" creationId="{29301ED2-9552-4F0A-8729-1122D4348C77}"/>
          </ac:picMkLst>
        </pc:picChg>
        <pc:picChg chg="add del mod">
          <ac:chgData name="Stephanie Perea" userId="0796c22badea07b8" providerId="LiveId" clId="{59CCE37C-A6F2-4733-BE00-DFA13D56094E}" dt="2021-05-19T00:59:43.912" v="10456" actId="478"/>
          <ac:picMkLst>
            <pc:docMk/>
            <pc:sldMk cId="3922353397" sldId="278"/>
            <ac:picMk id="5" creationId="{2EC1E069-6864-427A-8A1B-07145BF63E7E}"/>
          </ac:picMkLst>
        </pc:picChg>
        <pc:picChg chg="add mod">
          <ac:chgData name="Stephanie Perea" userId="0796c22badea07b8" providerId="LiveId" clId="{59CCE37C-A6F2-4733-BE00-DFA13D56094E}" dt="2021-05-19T01:03:12.796" v="10541" actId="1076"/>
          <ac:picMkLst>
            <pc:docMk/>
            <pc:sldMk cId="3922353397" sldId="278"/>
            <ac:picMk id="7" creationId="{15BAE0EE-10EA-4FEB-88F6-AF645FD83B2F}"/>
          </ac:picMkLst>
        </pc:picChg>
      </pc:sldChg>
      <pc:sldChg chg="addSp delSp modSp new mod ord modTransition setBg">
        <pc:chgData name="Stephanie Perea" userId="0796c22badea07b8" providerId="LiveId" clId="{59CCE37C-A6F2-4733-BE00-DFA13D56094E}" dt="2021-05-19T07:41:03.619" v="29186" actId="20577"/>
        <pc:sldMkLst>
          <pc:docMk/>
          <pc:sldMk cId="1275740006" sldId="279"/>
        </pc:sldMkLst>
        <pc:spChg chg="add del mod">
          <ac:chgData name="Stephanie Perea" userId="0796c22badea07b8" providerId="LiveId" clId="{59CCE37C-A6F2-4733-BE00-DFA13D56094E}" dt="2021-05-19T06:07:41.258" v="26822" actId="21"/>
          <ac:spMkLst>
            <pc:docMk/>
            <pc:sldMk cId="1275740006" sldId="279"/>
            <ac:spMk id="2" creationId="{291DF8B3-6FBC-49C9-A509-57C2B234D660}"/>
          </ac:spMkLst>
        </pc:spChg>
        <pc:spChg chg="add del mod ord">
          <ac:chgData name="Stephanie Perea" userId="0796c22badea07b8" providerId="LiveId" clId="{59CCE37C-A6F2-4733-BE00-DFA13D56094E}" dt="2021-05-17T22:11:09.345" v="4209" actId="26606"/>
          <ac:spMkLst>
            <pc:docMk/>
            <pc:sldMk cId="1275740006" sldId="279"/>
            <ac:spMk id="3" creationId="{006B7BF4-2A9A-4B82-85B4-F2709B323CF0}"/>
          </ac:spMkLst>
        </pc:spChg>
        <pc:spChg chg="add del mod">
          <ac:chgData name="Stephanie Perea" userId="0796c22badea07b8" providerId="LiveId" clId="{59CCE37C-A6F2-4733-BE00-DFA13D56094E}" dt="2021-05-19T06:07:41.258" v="26822" actId="21"/>
          <ac:spMkLst>
            <pc:docMk/>
            <pc:sldMk cId="1275740006" sldId="279"/>
            <ac:spMk id="6" creationId="{00595EA8-490C-47D2-990F-83E05F0CD9E8}"/>
          </ac:spMkLst>
        </pc:spChg>
        <pc:spChg chg="add del">
          <ac:chgData name="Stephanie Perea" userId="0796c22badea07b8" providerId="LiveId" clId="{59CCE37C-A6F2-4733-BE00-DFA13D56094E}" dt="2021-05-17T22:11:03.706" v="4206" actId="26606"/>
          <ac:spMkLst>
            <pc:docMk/>
            <pc:sldMk cId="1275740006" sldId="279"/>
            <ac:spMk id="14" creationId="{2EF7C252-67AA-4C4E-B73A-6C367865C153}"/>
          </ac:spMkLst>
        </pc:spChg>
        <pc:spChg chg="add del">
          <ac:chgData name="Stephanie Perea" userId="0796c22badea07b8" providerId="LiveId" clId="{59CCE37C-A6F2-4733-BE00-DFA13D56094E}" dt="2021-05-18T21:08:34.427" v="7316" actId="26606"/>
          <ac:spMkLst>
            <pc:docMk/>
            <pc:sldMk cId="1275740006" sldId="279"/>
            <ac:spMk id="16" creationId="{E9271C28-7496-4447-8541-7B39F5E9480A}"/>
          </ac:spMkLst>
        </pc:spChg>
        <pc:spChg chg="add del">
          <ac:chgData name="Stephanie Perea" userId="0796c22badea07b8" providerId="LiveId" clId="{59CCE37C-A6F2-4733-BE00-DFA13D56094E}" dt="2021-05-18T21:08:28.104" v="7313" actId="26606"/>
          <ac:spMkLst>
            <pc:docMk/>
            <pc:sldMk cId="1275740006" sldId="279"/>
            <ac:spMk id="18" creationId="{E9271C28-7496-4447-8541-7B39F5E9480A}"/>
          </ac:spMkLst>
        </pc:spChg>
        <pc:spChg chg="add del">
          <ac:chgData name="Stephanie Perea" userId="0796c22badea07b8" providerId="LiveId" clId="{59CCE37C-A6F2-4733-BE00-DFA13D56094E}" dt="2021-05-18T21:08:34.410" v="7315" actId="26606"/>
          <ac:spMkLst>
            <pc:docMk/>
            <pc:sldMk cId="1275740006" sldId="279"/>
            <ac:spMk id="20" creationId="{E9271C28-7496-4447-8541-7B39F5E9480A}"/>
          </ac:spMkLst>
        </pc:spChg>
        <pc:spChg chg="add del">
          <ac:chgData name="Stephanie Perea" userId="0796c22badea07b8" providerId="LiveId" clId="{59CCE37C-A6F2-4733-BE00-DFA13D56094E}" dt="2021-05-18T21:08:11.410" v="7307" actId="26606"/>
          <ac:spMkLst>
            <pc:docMk/>
            <pc:sldMk cId="1275740006" sldId="279"/>
            <ac:spMk id="21" creationId="{B086532B-5A3E-44A5-A0C2-22A0DB316C40}"/>
          </ac:spMkLst>
        </pc:spChg>
        <pc:spChg chg="add del">
          <ac:chgData name="Stephanie Perea" userId="0796c22badea07b8" providerId="LiveId" clId="{59CCE37C-A6F2-4733-BE00-DFA13D56094E}" dt="2021-05-18T21:08:15.114" v="7309" actId="26606"/>
          <ac:spMkLst>
            <pc:docMk/>
            <pc:sldMk cId="1275740006" sldId="279"/>
            <ac:spMk id="23" creationId="{42E9009C-D0E3-46ED-935B-6C1C29650EDC}"/>
          </ac:spMkLst>
        </pc:spChg>
        <pc:spChg chg="add del">
          <ac:chgData name="Stephanie Perea" userId="0796c22badea07b8" providerId="LiveId" clId="{59CCE37C-A6F2-4733-BE00-DFA13D56094E}" dt="2021-05-18T21:08:15.114" v="7309" actId="26606"/>
          <ac:spMkLst>
            <pc:docMk/>
            <pc:sldMk cId="1275740006" sldId="279"/>
            <ac:spMk id="24" creationId="{293067CD-13A7-4384-B15E-5D49AF03BBA4}"/>
          </ac:spMkLst>
        </pc:spChg>
        <pc:graphicFrameChg chg="add mod ord modGraphic">
          <ac:chgData name="Stephanie Perea" userId="0796c22badea07b8" providerId="LiveId" clId="{59CCE37C-A6F2-4733-BE00-DFA13D56094E}" dt="2021-05-19T07:41:03.619" v="29186" actId="20577"/>
          <ac:graphicFrameMkLst>
            <pc:docMk/>
            <pc:sldMk cId="1275740006" sldId="279"/>
            <ac:graphicFrameMk id="11" creationId="{87E927DA-A331-47A4-9411-741768B79D67}"/>
          </ac:graphicFrameMkLst>
        </pc:graphicFrameChg>
        <pc:picChg chg="add mod">
          <ac:chgData name="Stephanie Perea" userId="0796c22badea07b8" providerId="LiveId" clId="{59CCE37C-A6F2-4733-BE00-DFA13D56094E}" dt="2021-05-18T21:08:34.427" v="7316" actId="26606"/>
          <ac:picMkLst>
            <pc:docMk/>
            <pc:sldMk cId="1275740006" sldId="279"/>
            <ac:picMk id="4" creationId="{71E8661C-BD1E-4CEF-B336-784B8C650511}"/>
          </ac:picMkLst>
        </pc:picChg>
        <pc:picChg chg="add del mod ord">
          <ac:chgData name="Stephanie Perea" userId="0796c22badea07b8" providerId="LiveId" clId="{59CCE37C-A6F2-4733-BE00-DFA13D56094E}" dt="2021-05-12T15:43:55.772" v="966" actId="22"/>
          <ac:picMkLst>
            <pc:docMk/>
            <pc:sldMk cId="1275740006" sldId="279"/>
            <ac:picMk id="5" creationId="{4112350D-D7A0-4D57-A842-A5E6421D26F3}"/>
          </ac:picMkLst>
        </pc:picChg>
        <pc:picChg chg="add del">
          <ac:chgData name="Stephanie Perea" userId="0796c22badea07b8" providerId="LiveId" clId="{59CCE37C-A6F2-4733-BE00-DFA13D56094E}" dt="2021-05-12T15:44:50.489" v="974" actId="478"/>
          <ac:picMkLst>
            <pc:docMk/>
            <pc:sldMk cId="1275740006" sldId="279"/>
            <ac:picMk id="7" creationId="{92857EE5-BF60-4CF8-A61E-D82C42C74CA8}"/>
          </ac:picMkLst>
        </pc:picChg>
        <pc:picChg chg="add del mod ord">
          <ac:chgData name="Stephanie Perea" userId="0796c22badea07b8" providerId="LiveId" clId="{59CCE37C-A6F2-4733-BE00-DFA13D56094E}" dt="2021-05-18T21:07:19.270" v="7301" actId="478"/>
          <ac:picMkLst>
            <pc:docMk/>
            <pc:sldMk cId="1275740006" sldId="279"/>
            <ac:picMk id="9" creationId="{B3B1E2D0-F5F8-4D23-8F1C-58469C27AEC4}"/>
          </ac:picMkLst>
        </pc:picChg>
      </pc:sldChg>
      <pc:sldChg chg="addSp delSp new del mod">
        <pc:chgData name="Stephanie Perea" userId="0796c22badea07b8" providerId="LiveId" clId="{59CCE37C-A6F2-4733-BE00-DFA13D56094E}" dt="2021-05-12T15:43:03.541" v="938" actId="680"/>
        <pc:sldMkLst>
          <pc:docMk/>
          <pc:sldMk cId="3698811156" sldId="279"/>
        </pc:sldMkLst>
        <pc:picChg chg="add del">
          <ac:chgData name="Stephanie Perea" userId="0796c22badea07b8" providerId="LiveId" clId="{59CCE37C-A6F2-4733-BE00-DFA13D56094E}" dt="2021-05-12T15:43:00.250" v="937" actId="22"/>
          <ac:picMkLst>
            <pc:docMk/>
            <pc:sldMk cId="3698811156" sldId="279"/>
            <ac:picMk id="6" creationId="{64F90E47-CBD0-4BE1-B725-D5BBCEECB5A9}"/>
          </ac:picMkLst>
        </pc:picChg>
      </pc:sldChg>
      <pc:sldChg chg="addSp new mod ord modTransition">
        <pc:chgData name="Stephanie Perea" userId="0796c22badea07b8" providerId="LiveId" clId="{59CCE37C-A6F2-4733-BE00-DFA13D56094E}" dt="2021-05-19T09:00:56.160" v="31224"/>
        <pc:sldMkLst>
          <pc:docMk/>
          <pc:sldMk cId="3040346464" sldId="280"/>
        </pc:sldMkLst>
        <pc:picChg chg="add">
          <ac:chgData name="Stephanie Perea" userId="0796c22badea07b8" providerId="LiveId" clId="{59CCE37C-A6F2-4733-BE00-DFA13D56094E}" dt="2021-05-12T15:46:40.728" v="980" actId="22"/>
          <ac:picMkLst>
            <pc:docMk/>
            <pc:sldMk cId="3040346464" sldId="280"/>
            <ac:picMk id="3" creationId="{1517A25D-9D3A-4BEB-99FC-D87166DE092C}"/>
          </ac:picMkLst>
        </pc:picChg>
      </pc:sldChg>
      <pc:sldChg chg="addSp delSp modSp new mod ord modTransition">
        <pc:chgData name="Stephanie Perea" userId="0796c22badea07b8" providerId="LiveId" clId="{59CCE37C-A6F2-4733-BE00-DFA13D56094E}" dt="2021-05-19T09:05:10.450" v="31243" actId="1076"/>
        <pc:sldMkLst>
          <pc:docMk/>
          <pc:sldMk cId="1887509829" sldId="281"/>
        </pc:sldMkLst>
        <pc:spChg chg="mod">
          <ac:chgData name="Stephanie Perea" userId="0796c22badea07b8" providerId="LiveId" clId="{59CCE37C-A6F2-4733-BE00-DFA13D56094E}" dt="2021-05-12T15:59:14.295" v="1182" actId="20577"/>
          <ac:spMkLst>
            <pc:docMk/>
            <pc:sldMk cId="1887509829" sldId="281"/>
            <ac:spMk id="2" creationId="{B638E80C-86AB-4CD7-8BF0-7D9332D97887}"/>
          </ac:spMkLst>
        </pc:spChg>
        <pc:spChg chg="del">
          <ac:chgData name="Stephanie Perea" userId="0796c22badea07b8" providerId="LiveId" clId="{59CCE37C-A6F2-4733-BE00-DFA13D56094E}" dt="2021-05-19T09:05:00.255" v="31239" actId="22"/>
          <ac:spMkLst>
            <pc:docMk/>
            <pc:sldMk cId="1887509829" sldId="281"/>
            <ac:spMk id="3" creationId="{3FFC757D-BAF0-4B53-9E04-C2CF1390B221}"/>
          </ac:spMkLst>
        </pc:spChg>
        <pc:spChg chg="mod">
          <ac:chgData name="Stephanie Perea" userId="0796c22badea07b8" providerId="LiveId" clId="{59CCE37C-A6F2-4733-BE00-DFA13D56094E}" dt="2021-05-12T16:00:18.839" v="1283" actId="27636"/>
          <ac:spMkLst>
            <pc:docMk/>
            <pc:sldMk cId="1887509829" sldId="281"/>
            <ac:spMk id="4" creationId="{2F7B7F53-AA3B-468D-8044-29C5EA6F9ACD}"/>
          </ac:spMkLst>
        </pc:spChg>
        <pc:picChg chg="add mod ord">
          <ac:chgData name="Stephanie Perea" userId="0796c22badea07b8" providerId="LiveId" clId="{59CCE37C-A6F2-4733-BE00-DFA13D56094E}" dt="2021-05-19T09:05:10.450" v="31243" actId="1076"/>
          <ac:picMkLst>
            <pc:docMk/>
            <pc:sldMk cId="1887509829" sldId="281"/>
            <ac:picMk id="6" creationId="{5E64D12F-0E2C-495E-8F12-9526E91520DE}"/>
          </ac:picMkLst>
        </pc:picChg>
      </pc:sldChg>
      <pc:sldChg chg="addSp delSp modSp new mod ord modTransition">
        <pc:chgData name="Stephanie Perea" userId="0796c22badea07b8" providerId="LiveId" clId="{59CCE37C-A6F2-4733-BE00-DFA13D56094E}" dt="2021-05-19T09:01:11.812" v="31226"/>
        <pc:sldMkLst>
          <pc:docMk/>
          <pc:sldMk cId="3891621320" sldId="282"/>
        </pc:sldMkLst>
        <pc:spChg chg="mod">
          <ac:chgData name="Stephanie Perea" userId="0796c22badea07b8" providerId="LiveId" clId="{59CCE37C-A6F2-4733-BE00-DFA13D56094E}" dt="2021-05-17T16:28:47.308" v="2957" actId="207"/>
          <ac:spMkLst>
            <pc:docMk/>
            <pc:sldMk cId="3891621320" sldId="282"/>
            <ac:spMk id="2" creationId="{E0883BB2-2FF8-418D-853B-598A09677A01}"/>
          </ac:spMkLst>
        </pc:spChg>
        <pc:spChg chg="del">
          <ac:chgData name="Stephanie Perea" userId="0796c22badea07b8" providerId="LiveId" clId="{59CCE37C-A6F2-4733-BE00-DFA13D56094E}" dt="2021-05-12T16:10:32.425" v="1285" actId="22"/>
          <ac:spMkLst>
            <pc:docMk/>
            <pc:sldMk cId="3891621320" sldId="282"/>
            <ac:spMk id="3" creationId="{E4E361DB-205E-4BE3-977B-1E83782DD5D1}"/>
          </ac:spMkLst>
        </pc:spChg>
        <pc:picChg chg="add mod ord">
          <ac:chgData name="Stephanie Perea" userId="0796c22badea07b8" providerId="LiveId" clId="{59CCE37C-A6F2-4733-BE00-DFA13D56094E}" dt="2021-05-12T16:10:32.425" v="1285" actId="22"/>
          <ac:picMkLst>
            <pc:docMk/>
            <pc:sldMk cId="3891621320" sldId="282"/>
            <ac:picMk id="5" creationId="{01A2A886-FBE0-4380-8F1C-E19A1DD58F1F}"/>
          </ac:picMkLst>
        </pc:picChg>
      </pc:sldChg>
      <pc:sldChg chg="addSp delSp modSp new mod ord modTransition setBg">
        <pc:chgData name="Stephanie Perea" userId="0796c22badea07b8" providerId="LiveId" clId="{59CCE37C-A6F2-4733-BE00-DFA13D56094E}" dt="2021-05-19T08:30:23.091" v="29895"/>
        <pc:sldMkLst>
          <pc:docMk/>
          <pc:sldMk cId="65134867" sldId="283"/>
        </pc:sldMkLst>
        <pc:spChg chg="add mod ord">
          <ac:chgData name="Stephanie Perea" userId="0796c22badea07b8" providerId="LiveId" clId="{59CCE37C-A6F2-4733-BE00-DFA13D56094E}" dt="2021-05-18T22:10:53.919" v="7784" actId="26606"/>
          <ac:spMkLst>
            <pc:docMk/>
            <pc:sldMk cId="65134867" sldId="283"/>
            <ac:spMk id="3" creationId="{34AA4121-410F-4E81-8280-79AB854EB91B}"/>
          </ac:spMkLst>
        </pc:spChg>
        <pc:spChg chg="add del">
          <ac:chgData name="Stephanie Perea" userId="0796c22badea07b8" providerId="LiveId" clId="{59CCE37C-A6F2-4733-BE00-DFA13D56094E}" dt="2021-05-18T19:53:29.316" v="6049" actId="26606"/>
          <ac:spMkLst>
            <pc:docMk/>
            <pc:sldMk cId="65134867" sldId="283"/>
            <ac:spMk id="8" creationId="{00C4F1C3-3ADD-491F-8C66-57912A242177}"/>
          </ac:spMkLst>
        </pc:spChg>
        <pc:spChg chg="add del">
          <ac:chgData name="Stephanie Perea" userId="0796c22badea07b8" providerId="LiveId" clId="{59CCE37C-A6F2-4733-BE00-DFA13D56094E}" dt="2021-05-18T19:53:29.316" v="6049" actId="26606"/>
          <ac:spMkLst>
            <pc:docMk/>
            <pc:sldMk cId="65134867" sldId="283"/>
            <ac:spMk id="10" creationId="{BC67B137-15B0-4AF6-94A8-AC00BA8D7BE3}"/>
          </ac:spMkLst>
        </pc:spChg>
        <pc:spChg chg="add del">
          <ac:chgData name="Stephanie Perea" userId="0796c22badea07b8" providerId="LiveId" clId="{59CCE37C-A6F2-4733-BE00-DFA13D56094E}" dt="2021-05-18T19:53:29.316" v="6049" actId="26606"/>
          <ac:spMkLst>
            <pc:docMk/>
            <pc:sldMk cId="65134867" sldId="283"/>
            <ac:spMk id="12" creationId="{5699F27B-22F2-45E1-BFB8-2B1FF14A955D}"/>
          </ac:spMkLst>
        </pc:spChg>
        <pc:spChg chg="add del">
          <ac:chgData name="Stephanie Perea" userId="0796c22badea07b8" providerId="LiveId" clId="{59CCE37C-A6F2-4733-BE00-DFA13D56094E}" dt="2021-05-18T19:53:47.286" v="6053" actId="26606"/>
          <ac:spMkLst>
            <pc:docMk/>
            <pc:sldMk cId="65134867" sldId="283"/>
            <ac:spMk id="19" creationId="{809C0BCD-BEE9-423F-A51C-BCCD8E5EAADA}"/>
          </ac:spMkLst>
        </pc:spChg>
        <pc:spChg chg="add del">
          <ac:chgData name="Stephanie Perea" userId="0796c22badea07b8" providerId="LiveId" clId="{59CCE37C-A6F2-4733-BE00-DFA13D56094E}" dt="2021-05-18T19:53:47.286" v="6053" actId="26606"/>
          <ac:spMkLst>
            <pc:docMk/>
            <pc:sldMk cId="65134867" sldId="283"/>
            <ac:spMk id="21" creationId="{E3DC42C2-6B58-404C-B339-2C72808A5BE1}"/>
          </ac:spMkLst>
        </pc:spChg>
        <pc:spChg chg="add del">
          <ac:chgData name="Stephanie Perea" userId="0796c22badea07b8" providerId="LiveId" clId="{59CCE37C-A6F2-4733-BE00-DFA13D56094E}" dt="2021-05-18T19:53:47.286" v="6053" actId="26606"/>
          <ac:spMkLst>
            <pc:docMk/>
            <pc:sldMk cId="65134867" sldId="283"/>
            <ac:spMk id="23" creationId="{FCF82941-5589-49BF-B6B1-76122B2D0EA6}"/>
          </ac:spMkLst>
        </pc:spChg>
        <pc:spChg chg="add del">
          <ac:chgData name="Stephanie Perea" userId="0796c22badea07b8" providerId="LiveId" clId="{59CCE37C-A6F2-4733-BE00-DFA13D56094E}" dt="2021-05-18T19:53:47.286" v="6052" actId="26606"/>
          <ac:spMkLst>
            <pc:docMk/>
            <pc:sldMk cId="65134867" sldId="283"/>
            <ac:spMk id="28" creationId="{809C0BCD-BEE9-423F-A51C-BCCD8E5EAADA}"/>
          </ac:spMkLst>
        </pc:spChg>
        <pc:spChg chg="add del">
          <ac:chgData name="Stephanie Perea" userId="0796c22badea07b8" providerId="LiveId" clId="{59CCE37C-A6F2-4733-BE00-DFA13D56094E}" dt="2021-05-18T22:10:53.919" v="7784" actId="26606"/>
          <ac:spMkLst>
            <pc:docMk/>
            <pc:sldMk cId="65134867" sldId="283"/>
            <ac:spMk id="30" creationId="{809C0BCD-BEE9-423F-A51C-BCCD8E5EAADA}"/>
          </ac:spMkLst>
        </pc:spChg>
        <pc:spChg chg="add del">
          <ac:chgData name="Stephanie Perea" userId="0796c22badea07b8" providerId="LiveId" clId="{59CCE37C-A6F2-4733-BE00-DFA13D56094E}" dt="2021-05-18T22:10:53.919" v="7784" actId="26606"/>
          <ac:spMkLst>
            <pc:docMk/>
            <pc:sldMk cId="65134867" sldId="283"/>
            <ac:spMk id="35" creationId="{809C0BCD-BEE9-423F-A51C-BCCD8E5EAADA}"/>
          </ac:spMkLst>
        </pc:spChg>
        <pc:picChg chg="add del mod ord">
          <ac:chgData name="Stephanie Perea" userId="0796c22badea07b8" providerId="LiveId" clId="{59CCE37C-A6F2-4733-BE00-DFA13D56094E}" dt="2021-05-18T22:10:33.826" v="7777" actId="478"/>
          <ac:picMkLst>
            <pc:docMk/>
            <pc:sldMk cId="65134867" sldId="283"/>
            <ac:picMk id="4" creationId="{6DE1E66B-46EE-4491-945E-36B4951283CF}"/>
          </ac:picMkLst>
        </pc:picChg>
        <pc:picChg chg="add mod">
          <ac:chgData name="Stephanie Perea" userId="0796c22badea07b8" providerId="LiveId" clId="{59CCE37C-A6F2-4733-BE00-DFA13D56094E}" dt="2021-05-18T22:10:53.919" v="7784" actId="26606"/>
          <ac:picMkLst>
            <pc:docMk/>
            <pc:sldMk cId="65134867" sldId="283"/>
            <ac:picMk id="6" creationId="{3A250E71-1932-4133-B965-06D16F233256}"/>
          </ac:picMkLst>
        </pc:picChg>
        <pc:cxnChg chg="add del">
          <ac:chgData name="Stephanie Perea" userId="0796c22badea07b8" providerId="LiveId" clId="{59CCE37C-A6F2-4733-BE00-DFA13D56094E}" dt="2021-05-18T19:53:29.316" v="6049" actId="26606"/>
          <ac:cxnSpMkLst>
            <pc:docMk/>
            <pc:sldMk cId="65134867" sldId="283"/>
            <ac:cxnSpMk id="14" creationId="{633ABDA7-FF8C-4E26-8C7D-47E0AE54EA20}"/>
          </ac:cxnSpMkLst>
        </pc:cxnChg>
      </pc:sldChg>
      <pc:sldChg chg="addSp delSp modSp new del mod">
        <pc:chgData name="Stephanie Perea" userId="0796c22badea07b8" providerId="LiveId" clId="{59CCE37C-A6F2-4733-BE00-DFA13D56094E}" dt="2021-05-17T16:31:09.023" v="2971" actId="2696"/>
        <pc:sldMkLst>
          <pc:docMk/>
          <pc:sldMk cId="2791154587" sldId="284"/>
        </pc:sldMkLst>
        <pc:spChg chg="add del mod">
          <ac:chgData name="Stephanie Perea" userId="0796c22badea07b8" providerId="LiveId" clId="{59CCE37C-A6F2-4733-BE00-DFA13D56094E}" dt="2021-05-17T16:30:43.348" v="2967"/>
          <ac:spMkLst>
            <pc:docMk/>
            <pc:sldMk cId="2791154587" sldId="284"/>
            <ac:spMk id="3" creationId="{2616A62F-6C5D-4711-9A5C-B885F24B236F}"/>
          </ac:spMkLst>
        </pc:spChg>
        <pc:spChg chg="add del">
          <ac:chgData name="Stephanie Perea" userId="0796c22badea07b8" providerId="LiveId" clId="{59CCE37C-A6F2-4733-BE00-DFA13D56094E}" dt="2021-05-17T16:27:09.430" v="2934" actId="22"/>
          <ac:spMkLst>
            <pc:docMk/>
            <pc:sldMk cId="2791154587" sldId="284"/>
            <ac:spMk id="5" creationId="{941A93DE-FDF9-45A0-AE5F-53BBDC6F2191}"/>
          </ac:spMkLst>
        </pc:spChg>
        <pc:picChg chg="add del">
          <ac:chgData name="Stephanie Perea" userId="0796c22badea07b8" providerId="LiveId" clId="{59CCE37C-A6F2-4733-BE00-DFA13D56094E}" dt="2021-05-17T16:27:59.386" v="2936" actId="478"/>
          <ac:picMkLst>
            <pc:docMk/>
            <pc:sldMk cId="2791154587" sldId="284"/>
            <ac:picMk id="6" creationId="{65646660-B9AB-4530-99F5-19A5C8BE3956}"/>
          </ac:picMkLst>
        </pc:picChg>
        <pc:picChg chg="add del mod">
          <ac:chgData name="Stephanie Perea" userId="0796c22badea07b8" providerId="LiveId" clId="{59CCE37C-A6F2-4733-BE00-DFA13D56094E}" dt="2021-05-17T16:31:02.133" v="2970" actId="21"/>
          <ac:picMkLst>
            <pc:docMk/>
            <pc:sldMk cId="2791154587" sldId="284"/>
            <ac:picMk id="8" creationId="{6BAA796E-A0BB-4835-8864-0512EF6C3BFF}"/>
          </ac:picMkLst>
        </pc:picChg>
      </pc:sldChg>
      <pc:sldChg chg="addSp delSp modSp new mod ord modTransition">
        <pc:chgData name="Stephanie Perea" userId="0796c22badea07b8" providerId="LiveId" clId="{59CCE37C-A6F2-4733-BE00-DFA13D56094E}" dt="2021-05-19T09:11:53.050" v="31265" actId="27636"/>
        <pc:sldMkLst>
          <pc:docMk/>
          <pc:sldMk cId="1688757590" sldId="285"/>
        </pc:sldMkLst>
        <pc:spChg chg="mod">
          <ac:chgData name="Stephanie Perea" userId="0796c22badea07b8" providerId="LiveId" clId="{59CCE37C-A6F2-4733-BE00-DFA13D56094E}" dt="2021-05-17T16:30:51.804" v="2969" actId="14100"/>
          <ac:spMkLst>
            <pc:docMk/>
            <pc:sldMk cId="1688757590" sldId="285"/>
            <ac:spMk id="2" creationId="{CCAFAF4E-4CAB-4B75-A7A2-E99E6ECEDF3C}"/>
          </ac:spMkLst>
        </pc:spChg>
        <pc:spChg chg="del">
          <ac:chgData name="Stephanie Perea" userId="0796c22badea07b8" providerId="LiveId" clId="{59CCE37C-A6F2-4733-BE00-DFA13D56094E}" dt="2021-05-17T16:31:12.788" v="2972"/>
          <ac:spMkLst>
            <pc:docMk/>
            <pc:sldMk cId="1688757590" sldId="285"/>
            <ac:spMk id="3" creationId="{D3609CEC-7B70-4344-BA06-4BF5BDA5DF47}"/>
          </ac:spMkLst>
        </pc:spChg>
        <pc:spChg chg="mod">
          <ac:chgData name="Stephanie Perea" userId="0796c22badea07b8" providerId="LiveId" clId="{59CCE37C-A6F2-4733-BE00-DFA13D56094E}" dt="2021-05-19T09:11:53.050" v="31265" actId="27636"/>
          <ac:spMkLst>
            <pc:docMk/>
            <pc:sldMk cId="1688757590" sldId="285"/>
            <ac:spMk id="4" creationId="{6D8B1AC8-2C2F-4679-AF08-3056AAD1C1D7}"/>
          </ac:spMkLst>
        </pc:spChg>
        <pc:picChg chg="add mod">
          <ac:chgData name="Stephanie Perea" userId="0796c22badea07b8" providerId="LiveId" clId="{59CCE37C-A6F2-4733-BE00-DFA13D56094E}" dt="2021-05-17T16:31:12.788" v="2972"/>
          <ac:picMkLst>
            <pc:docMk/>
            <pc:sldMk cId="1688757590" sldId="285"/>
            <ac:picMk id="5" creationId="{B35D6877-9D57-401A-A68B-CF7F20973727}"/>
          </ac:picMkLst>
        </pc:picChg>
      </pc:sldChg>
      <pc:sldChg chg="new del">
        <pc:chgData name="Stephanie Perea" userId="0796c22badea07b8" providerId="LiveId" clId="{59CCE37C-A6F2-4733-BE00-DFA13D56094E}" dt="2021-05-18T19:11:51.030" v="5872" actId="47"/>
        <pc:sldMkLst>
          <pc:docMk/>
          <pc:sldMk cId="3229025786" sldId="286"/>
        </pc:sldMkLst>
      </pc:sldChg>
      <pc:sldChg chg="addSp delSp modSp new mod ord modTransition setBg">
        <pc:chgData name="Stephanie Perea" userId="0796c22badea07b8" providerId="LiveId" clId="{59CCE37C-A6F2-4733-BE00-DFA13D56094E}" dt="2021-05-19T14:09:10.615" v="31425"/>
        <pc:sldMkLst>
          <pc:docMk/>
          <pc:sldMk cId="4065855134" sldId="286"/>
        </pc:sldMkLst>
        <pc:spChg chg="mod">
          <ac:chgData name="Stephanie Perea" userId="0796c22badea07b8" providerId="LiveId" clId="{59CCE37C-A6F2-4733-BE00-DFA13D56094E}" dt="2021-05-19T02:56:42.734" v="19576" actId="20577"/>
          <ac:spMkLst>
            <pc:docMk/>
            <pc:sldMk cId="4065855134" sldId="286"/>
            <ac:spMk id="2" creationId="{705628DB-F7F1-41D1-A4F6-624AB5CCAAB5}"/>
          </ac:spMkLst>
        </pc:spChg>
        <pc:spChg chg="del">
          <ac:chgData name="Stephanie Perea" userId="0796c22badea07b8" providerId="LiveId" clId="{59CCE37C-A6F2-4733-BE00-DFA13D56094E}" dt="2021-05-18T19:19:44.668" v="6002" actId="931"/>
          <ac:spMkLst>
            <pc:docMk/>
            <pc:sldMk cId="4065855134" sldId="286"/>
            <ac:spMk id="3" creationId="{04598AB2-9146-49DD-AB53-8956CA63FCA5}"/>
          </ac:spMkLst>
        </pc:spChg>
        <pc:spChg chg="mod ord">
          <ac:chgData name="Stephanie Perea" userId="0796c22badea07b8" providerId="LiveId" clId="{59CCE37C-A6F2-4733-BE00-DFA13D56094E}" dt="2021-05-19T02:57:16.382" v="19605" actId="20577"/>
          <ac:spMkLst>
            <pc:docMk/>
            <pc:sldMk cId="4065855134" sldId="286"/>
            <ac:spMk id="4" creationId="{1D437556-724A-474F-B34D-FE83CD9C4F43}"/>
          </ac:spMkLst>
        </pc:spChg>
        <pc:spChg chg="add del mod">
          <ac:chgData name="Stephanie Perea" userId="0796c22badea07b8" providerId="LiveId" clId="{59CCE37C-A6F2-4733-BE00-DFA13D56094E}" dt="2021-05-18T19:12:34.984" v="5898" actId="478"/>
          <ac:spMkLst>
            <pc:docMk/>
            <pc:sldMk cId="4065855134" sldId="286"/>
            <ac:spMk id="6" creationId="{7824CB9D-CED2-48B5-9EA9-A07EB388D2E7}"/>
          </ac:spMkLst>
        </pc:spChg>
        <pc:spChg chg="add del mod">
          <ac:chgData name="Stephanie Perea" userId="0796c22badea07b8" providerId="LiveId" clId="{59CCE37C-A6F2-4733-BE00-DFA13D56094E}" dt="2021-05-18T19:50:37.223" v="6006" actId="931"/>
          <ac:spMkLst>
            <pc:docMk/>
            <pc:sldMk cId="4065855134" sldId="286"/>
            <ac:spMk id="10" creationId="{5DBDFB48-CA84-438C-933B-C7C45D248F39}"/>
          </ac:spMkLst>
        </pc:spChg>
        <pc:spChg chg="add">
          <ac:chgData name="Stephanie Perea" userId="0796c22badea07b8" providerId="LiveId" clId="{59CCE37C-A6F2-4733-BE00-DFA13D56094E}" dt="2021-05-18T19:50:59.717" v="6013" actId="26606"/>
          <ac:spMkLst>
            <pc:docMk/>
            <pc:sldMk cId="4065855134" sldId="286"/>
            <ac:spMk id="17" creationId="{809C0BCD-BEE9-423F-A51C-BCCD8E5EAADA}"/>
          </ac:spMkLst>
        </pc:spChg>
        <pc:picChg chg="add del mod">
          <ac:chgData name="Stephanie Perea" userId="0796c22badea07b8" providerId="LiveId" clId="{59CCE37C-A6F2-4733-BE00-DFA13D56094E}" dt="2021-05-18T19:19:51.541" v="6003" actId="478"/>
          <ac:picMkLst>
            <pc:docMk/>
            <pc:sldMk cId="4065855134" sldId="286"/>
            <ac:picMk id="8" creationId="{6D264698-ECD3-4DC2-B630-BA0B3EA5EBE3}"/>
          </ac:picMkLst>
        </pc:picChg>
        <pc:picChg chg="add mod">
          <ac:chgData name="Stephanie Perea" userId="0796c22badea07b8" providerId="LiveId" clId="{59CCE37C-A6F2-4733-BE00-DFA13D56094E}" dt="2021-05-18T22:18:29.749" v="8198" actId="14100"/>
          <ac:picMkLst>
            <pc:docMk/>
            <pc:sldMk cId="4065855134" sldId="286"/>
            <ac:picMk id="12" creationId="{FF292CD7-25F1-4833-AAB2-0F3BF12E43F5}"/>
          </ac:picMkLst>
        </pc:picChg>
      </pc:sldChg>
      <pc:sldChg chg="addSp delSp modSp new mod ord modTransition setBg setClrOvrMap">
        <pc:chgData name="Stephanie Perea" userId="0796c22badea07b8" providerId="LiveId" clId="{59CCE37C-A6F2-4733-BE00-DFA13D56094E}" dt="2021-05-19T09:01:46.935" v="31232"/>
        <pc:sldMkLst>
          <pc:docMk/>
          <pc:sldMk cId="1366333564" sldId="287"/>
        </pc:sldMkLst>
        <pc:spChg chg="mod">
          <ac:chgData name="Stephanie Perea" userId="0796c22badea07b8" providerId="LiveId" clId="{59CCE37C-A6F2-4733-BE00-DFA13D56094E}" dt="2021-05-19T03:08:40.806" v="19697" actId="26606"/>
          <ac:spMkLst>
            <pc:docMk/>
            <pc:sldMk cId="1366333564" sldId="287"/>
            <ac:spMk id="2" creationId="{11DCDAA6-C111-4DC4-AC7F-85C348F2B3EE}"/>
          </ac:spMkLst>
        </pc:spChg>
        <pc:spChg chg="mod">
          <ac:chgData name="Stephanie Perea" userId="0796c22badea07b8" providerId="LiveId" clId="{59CCE37C-A6F2-4733-BE00-DFA13D56094E}" dt="2021-05-19T05:35:35.502" v="26387" actId="20577"/>
          <ac:spMkLst>
            <pc:docMk/>
            <pc:sldMk cId="1366333564" sldId="287"/>
            <ac:spMk id="3" creationId="{EA85681B-2C97-4183-956B-C74A1D897664}"/>
          </ac:spMkLst>
        </pc:spChg>
        <pc:spChg chg="add del">
          <ac:chgData name="Stephanie Perea" userId="0796c22badea07b8" providerId="LiveId" clId="{59CCE37C-A6F2-4733-BE00-DFA13D56094E}" dt="2021-05-19T03:08:40.806" v="19697" actId="26606"/>
          <ac:spMkLst>
            <pc:docMk/>
            <pc:sldMk cId="1366333564" sldId="287"/>
            <ac:spMk id="8" creationId="{00C4F1C3-3ADD-491F-8C66-57912A242177}"/>
          </ac:spMkLst>
        </pc:spChg>
        <pc:spChg chg="add del">
          <ac:chgData name="Stephanie Perea" userId="0796c22badea07b8" providerId="LiveId" clId="{59CCE37C-A6F2-4733-BE00-DFA13D56094E}" dt="2021-05-19T03:08:40.806" v="19697" actId="26606"/>
          <ac:spMkLst>
            <pc:docMk/>
            <pc:sldMk cId="1366333564" sldId="287"/>
            <ac:spMk id="10" creationId="{0B323FE0-DFB0-4368-A3C2-FC1402A98C03}"/>
          </ac:spMkLst>
        </pc:spChg>
        <pc:spChg chg="add del">
          <ac:chgData name="Stephanie Perea" userId="0796c22badea07b8" providerId="LiveId" clId="{59CCE37C-A6F2-4733-BE00-DFA13D56094E}" dt="2021-05-19T03:08:40.806" v="19697" actId="26606"/>
          <ac:spMkLst>
            <pc:docMk/>
            <pc:sldMk cId="1366333564" sldId="287"/>
            <ac:spMk id="14" creationId="{00F30BB5-7BA0-4D79-B51D-809B0D796A1D}"/>
          </ac:spMkLst>
        </pc:spChg>
        <pc:spChg chg="add del">
          <ac:chgData name="Stephanie Perea" userId="0796c22badea07b8" providerId="LiveId" clId="{59CCE37C-A6F2-4733-BE00-DFA13D56094E}" dt="2021-05-19T03:08:40.806" v="19697" actId="26606"/>
          <ac:spMkLst>
            <pc:docMk/>
            <pc:sldMk cId="1366333564" sldId="287"/>
            <ac:spMk id="16" creationId="{44F561C9-F335-45B4-A0DC-68F946099895}"/>
          </ac:spMkLst>
        </pc:spChg>
        <pc:spChg chg="add">
          <ac:chgData name="Stephanie Perea" userId="0796c22badea07b8" providerId="LiveId" clId="{59CCE37C-A6F2-4733-BE00-DFA13D56094E}" dt="2021-05-19T03:08:40.806" v="19697" actId="26606"/>
          <ac:spMkLst>
            <pc:docMk/>
            <pc:sldMk cId="1366333564" sldId="287"/>
            <ac:spMk id="21" creationId="{00C4F1C3-3ADD-491F-8C66-57912A242177}"/>
          </ac:spMkLst>
        </pc:spChg>
        <pc:spChg chg="add">
          <ac:chgData name="Stephanie Perea" userId="0796c22badea07b8" providerId="LiveId" clId="{59CCE37C-A6F2-4733-BE00-DFA13D56094E}" dt="2021-05-19T03:08:40.806" v="19697" actId="26606"/>
          <ac:spMkLst>
            <pc:docMk/>
            <pc:sldMk cId="1366333564" sldId="287"/>
            <ac:spMk id="23" creationId="{0B323FE0-DFB0-4368-A3C2-FC1402A98C03}"/>
          </ac:spMkLst>
        </pc:spChg>
        <pc:spChg chg="add">
          <ac:chgData name="Stephanie Perea" userId="0796c22badea07b8" providerId="LiveId" clId="{59CCE37C-A6F2-4733-BE00-DFA13D56094E}" dt="2021-05-19T03:08:40.806" v="19697" actId="26606"/>
          <ac:spMkLst>
            <pc:docMk/>
            <pc:sldMk cId="1366333564" sldId="287"/>
            <ac:spMk id="27" creationId="{B0513689-D00A-4D15-B8A3-AA50EC4B2BB9}"/>
          </ac:spMkLst>
        </pc:spChg>
        <pc:cxnChg chg="add del">
          <ac:chgData name="Stephanie Perea" userId="0796c22badea07b8" providerId="LiveId" clId="{59CCE37C-A6F2-4733-BE00-DFA13D56094E}" dt="2021-05-19T03:08:40.806" v="19697" actId="26606"/>
          <ac:cxnSpMkLst>
            <pc:docMk/>
            <pc:sldMk cId="1366333564" sldId="287"/>
            <ac:cxnSpMk id="12" creationId="{E4BCA77F-6A46-46C1-822E-DF8DB6F08D5A}"/>
          </ac:cxnSpMkLst>
        </pc:cxnChg>
        <pc:cxnChg chg="add">
          <ac:chgData name="Stephanie Perea" userId="0796c22badea07b8" providerId="LiveId" clId="{59CCE37C-A6F2-4733-BE00-DFA13D56094E}" dt="2021-05-19T03:08:40.806" v="19697" actId="26606"/>
          <ac:cxnSpMkLst>
            <pc:docMk/>
            <pc:sldMk cId="1366333564" sldId="287"/>
            <ac:cxnSpMk id="25" creationId="{E4BCA77F-6A46-46C1-822E-DF8DB6F08D5A}"/>
          </ac:cxnSpMkLst>
        </pc:cxnChg>
      </pc:sldChg>
      <pc:sldChg chg="addSp delSp new del mod">
        <pc:chgData name="Stephanie Perea" userId="0796c22badea07b8" providerId="LiveId" clId="{59CCE37C-A6F2-4733-BE00-DFA13D56094E}" dt="2021-05-18T22:46:54.712" v="10176" actId="680"/>
        <pc:sldMkLst>
          <pc:docMk/>
          <pc:sldMk cId="2113761502" sldId="288"/>
        </pc:sldMkLst>
        <pc:spChg chg="add del">
          <ac:chgData name="Stephanie Perea" userId="0796c22badea07b8" providerId="LiveId" clId="{59CCE37C-A6F2-4733-BE00-DFA13D56094E}" dt="2021-05-18T22:46:54.080" v="10175" actId="22"/>
          <ac:spMkLst>
            <pc:docMk/>
            <pc:sldMk cId="2113761502" sldId="288"/>
            <ac:spMk id="3" creationId="{17D21543-2866-4730-ABAC-7B54539C5291}"/>
          </ac:spMkLst>
        </pc:spChg>
      </pc:sldChg>
      <pc:sldChg chg="addSp modSp new mod modTransition">
        <pc:chgData name="Stephanie Perea" userId="0796c22badea07b8" providerId="LiveId" clId="{59CCE37C-A6F2-4733-BE00-DFA13D56094E}" dt="2021-05-19T09:05:54.831" v="31249" actId="113"/>
        <pc:sldMkLst>
          <pc:docMk/>
          <pc:sldMk cId="3819770248" sldId="288"/>
        </pc:sldMkLst>
        <pc:spChg chg="add mod">
          <ac:chgData name="Stephanie Perea" userId="0796c22badea07b8" providerId="LiveId" clId="{59CCE37C-A6F2-4733-BE00-DFA13D56094E}" dt="2021-05-19T09:05:54.831" v="31249" actId="113"/>
          <ac:spMkLst>
            <pc:docMk/>
            <pc:sldMk cId="3819770248" sldId="288"/>
            <ac:spMk id="3" creationId="{6510F5E2-1ECA-4F99-B0FC-2CB4B5093856}"/>
          </ac:spMkLst>
        </pc:spChg>
      </pc:sldChg>
      <pc:sldChg chg="addSp modSp new mod">
        <pc:chgData name="Stephanie Perea" userId="0796c22badea07b8" providerId="LiveId" clId="{59CCE37C-A6F2-4733-BE00-DFA13D56094E}" dt="2021-05-19T04:16:26.363" v="24511" actId="20577"/>
        <pc:sldMkLst>
          <pc:docMk/>
          <pc:sldMk cId="465015309" sldId="289"/>
        </pc:sldMkLst>
        <pc:spChg chg="add mod">
          <ac:chgData name="Stephanie Perea" userId="0796c22badea07b8" providerId="LiveId" clId="{59CCE37C-A6F2-4733-BE00-DFA13D56094E}" dt="2021-05-19T04:16:26.363" v="24511" actId="20577"/>
          <ac:spMkLst>
            <pc:docMk/>
            <pc:sldMk cId="465015309" sldId="289"/>
            <ac:spMk id="3" creationId="{B19E42E2-828F-4D21-90B9-F6D4320FB601}"/>
          </ac:spMkLst>
        </pc:spChg>
      </pc:sldChg>
      <pc:sldChg chg="addSp modSp new mod ord modTransition">
        <pc:chgData name="Stephanie Perea" userId="0796c22badea07b8" providerId="LiveId" clId="{59CCE37C-A6F2-4733-BE00-DFA13D56094E}" dt="2021-05-19T07:34:30.478" v="28983"/>
        <pc:sldMkLst>
          <pc:docMk/>
          <pc:sldMk cId="2924860772" sldId="290"/>
        </pc:sldMkLst>
        <pc:spChg chg="add mod">
          <ac:chgData name="Stephanie Perea" userId="0796c22badea07b8" providerId="LiveId" clId="{59CCE37C-A6F2-4733-BE00-DFA13D56094E}" dt="2021-05-19T07:09:02.513" v="28728" actId="20577"/>
          <ac:spMkLst>
            <pc:docMk/>
            <pc:sldMk cId="2924860772" sldId="290"/>
            <ac:spMk id="3" creationId="{A1EA4666-74CE-4706-A4A2-3338C0899191}"/>
          </ac:spMkLst>
        </pc:spChg>
      </pc:sldChg>
      <pc:sldChg chg="addSp modSp new del mod">
        <pc:chgData name="Stephanie Perea" userId="0796c22badea07b8" providerId="LiveId" clId="{59CCE37C-A6F2-4733-BE00-DFA13D56094E}" dt="2021-05-19T09:06:42.825" v="31255" actId="2696"/>
        <pc:sldMkLst>
          <pc:docMk/>
          <pc:sldMk cId="2885992964" sldId="291"/>
        </pc:sldMkLst>
        <pc:spChg chg="add mod">
          <ac:chgData name="Stephanie Perea" userId="0796c22badea07b8" providerId="LiveId" clId="{59CCE37C-A6F2-4733-BE00-DFA13D56094E}" dt="2021-05-19T02:55:59.571" v="19552" actId="20577"/>
          <ac:spMkLst>
            <pc:docMk/>
            <pc:sldMk cId="2885992964" sldId="291"/>
            <ac:spMk id="2" creationId="{BAB60B57-EAAB-43F0-96AA-E5887336755B}"/>
          </ac:spMkLst>
        </pc:spChg>
      </pc:sldChg>
      <pc:sldChg chg="addSp modSp new mod modTransition">
        <pc:chgData name="Stephanie Perea" userId="0796c22badea07b8" providerId="LiveId" clId="{59CCE37C-A6F2-4733-BE00-DFA13D56094E}" dt="2021-05-19T07:23:09.153" v="28929" actId="20577"/>
        <pc:sldMkLst>
          <pc:docMk/>
          <pc:sldMk cId="3053031993" sldId="292"/>
        </pc:sldMkLst>
        <pc:spChg chg="add mod">
          <ac:chgData name="Stephanie Perea" userId="0796c22badea07b8" providerId="LiveId" clId="{59CCE37C-A6F2-4733-BE00-DFA13D56094E}" dt="2021-05-19T07:23:09.153" v="28929" actId="20577"/>
          <ac:spMkLst>
            <pc:docMk/>
            <pc:sldMk cId="3053031993" sldId="292"/>
            <ac:spMk id="3" creationId="{80365727-4AA0-4C52-9C7E-A1AF6E40B27E}"/>
          </ac:spMkLst>
        </pc:spChg>
      </pc:sldChg>
      <pc:sldChg chg="addSp modSp new mod modTransition">
        <pc:chgData name="Stephanie Perea" userId="0796c22badea07b8" providerId="LiveId" clId="{59CCE37C-A6F2-4733-BE00-DFA13D56094E}" dt="2021-05-19T09:06:12.500" v="31254" actId="1076"/>
        <pc:sldMkLst>
          <pc:docMk/>
          <pc:sldMk cId="3998480151" sldId="293"/>
        </pc:sldMkLst>
        <pc:spChg chg="add mod">
          <ac:chgData name="Stephanie Perea" userId="0796c22badea07b8" providerId="LiveId" clId="{59CCE37C-A6F2-4733-BE00-DFA13D56094E}" dt="2021-05-19T09:06:12.500" v="31254" actId="1076"/>
          <ac:spMkLst>
            <pc:docMk/>
            <pc:sldMk cId="3998480151" sldId="293"/>
            <ac:spMk id="2" creationId="{C444FF84-33F4-41AB-9093-D6F69143E7C2}"/>
          </ac:spMkLst>
        </pc:spChg>
      </pc:sldChg>
      <pc:sldChg chg="addSp modSp new mod">
        <pc:chgData name="Stephanie Perea" userId="0796c22badea07b8" providerId="LiveId" clId="{59CCE37C-A6F2-4733-BE00-DFA13D56094E}" dt="2021-05-19T08:57:46.880" v="31142" actId="20577"/>
        <pc:sldMkLst>
          <pc:docMk/>
          <pc:sldMk cId="2444829123" sldId="294"/>
        </pc:sldMkLst>
        <pc:spChg chg="add mod">
          <ac:chgData name="Stephanie Perea" userId="0796c22badea07b8" providerId="LiveId" clId="{59CCE37C-A6F2-4733-BE00-DFA13D56094E}" dt="2021-05-19T08:57:46.880" v="31142" actId="20577"/>
          <ac:spMkLst>
            <pc:docMk/>
            <pc:sldMk cId="2444829123" sldId="294"/>
            <ac:spMk id="2" creationId="{DFF08C0A-A761-484B-BB03-385E0CCFEA0E}"/>
          </ac:spMkLst>
        </pc:spChg>
      </pc:sldChg>
      <pc:sldChg chg="addSp delSp modSp new mod modTransition setBg">
        <pc:chgData name="Stephanie Perea" userId="0796c22badea07b8" providerId="LiveId" clId="{59CCE37C-A6F2-4733-BE00-DFA13D56094E}" dt="2021-05-19T08:59:16.649" v="31214"/>
        <pc:sldMkLst>
          <pc:docMk/>
          <pc:sldMk cId="4064210687" sldId="295"/>
        </pc:sldMkLst>
        <pc:spChg chg="mod">
          <ac:chgData name="Stephanie Perea" userId="0796c22badea07b8" providerId="LiveId" clId="{59CCE37C-A6F2-4733-BE00-DFA13D56094E}" dt="2021-05-19T05:19:57.225" v="25639" actId="20577"/>
          <ac:spMkLst>
            <pc:docMk/>
            <pc:sldMk cId="4064210687" sldId="295"/>
            <ac:spMk id="2" creationId="{5C19B84D-959E-4D49-B69E-4DC717633C7E}"/>
          </ac:spMkLst>
        </pc:spChg>
        <pc:spChg chg="del">
          <ac:chgData name="Stephanie Perea" userId="0796c22badea07b8" providerId="LiveId" clId="{59CCE37C-A6F2-4733-BE00-DFA13D56094E}" dt="2021-05-19T05:19:24.508" v="25615" actId="22"/>
          <ac:spMkLst>
            <pc:docMk/>
            <pc:sldMk cId="4064210687" sldId="295"/>
            <ac:spMk id="3" creationId="{73659E2E-7E2A-4101-BE40-8CFFA9C15483}"/>
          </ac:spMkLst>
        </pc:spChg>
        <pc:spChg chg="mod">
          <ac:chgData name="Stephanie Perea" userId="0796c22badea07b8" providerId="LiveId" clId="{59CCE37C-A6F2-4733-BE00-DFA13D56094E}" dt="2021-05-19T05:20:36.206" v="25642" actId="207"/>
          <ac:spMkLst>
            <pc:docMk/>
            <pc:sldMk cId="4064210687" sldId="295"/>
            <ac:spMk id="4" creationId="{1B11FD1A-C17E-455F-B280-FDA283551C35}"/>
          </ac:spMkLst>
        </pc:spChg>
        <pc:spChg chg="add">
          <ac:chgData name="Stephanie Perea" userId="0796c22badea07b8" providerId="LiveId" clId="{59CCE37C-A6F2-4733-BE00-DFA13D56094E}" dt="2021-05-19T05:19:33.722" v="25618" actId="26606"/>
          <ac:spMkLst>
            <pc:docMk/>
            <pc:sldMk cId="4064210687" sldId="295"/>
            <ac:spMk id="11" creationId="{79CBD3C9-4E66-426D-948E-7CF4778107E8}"/>
          </ac:spMkLst>
        </pc:spChg>
        <pc:spChg chg="add">
          <ac:chgData name="Stephanie Perea" userId="0796c22badea07b8" providerId="LiveId" clId="{59CCE37C-A6F2-4733-BE00-DFA13D56094E}" dt="2021-05-19T05:19:33.722" v="25618" actId="26606"/>
          <ac:spMkLst>
            <pc:docMk/>
            <pc:sldMk cId="4064210687" sldId="295"/>
            <ac:spMk id="13" creationId="{E9271C28-7496-4447-8541-7B39F5E9480A}"/>
          </ac:spMkLst>
        </pc:spChg>
        <pc:picChg chg="add mod ord">
          <ac:chgData name="Stephanie Perea" userId="0796c22badea07b8" providerId="LiveId" clId="{59CCE37C-A6F2-4733-BE00-DFA13D56094E}" dt="2021-05-19T05:19:33.722" v="25618" actId="26606"/>
          <ac:picMkLst>
            <pc:docMk/>
            <pc:sldMk cId="4064210687" sldId="295"/>
            <ac:picMk id="6" creationId="{442E1B30-8923-4050-B1FD-D87524F7522A}"/>
          </ac:picMkLst>
        </pc:picChg>
      </pc:sldChg>
      <pc:sldChg chg="new del">
        <pc:chgData name="Stephanie Perea" userId="0796c22badea07b8" providerId="LiveId" clId="{59CCE37C-A6F2-4733-BE00-DFA13D56094E}" dt="2021-05-19T05:48:35.545" v="26447" actId="680"/>
        <pc:sldMkLst>
          <pc:docMk/>
          <pc:sldMk cId="651250902" sldId="296"/>
        </pc:sldMkLst>
      </pc:sldChg>
      <pc:sldChg chg="new del">
        <pc:chgData name="Stephanie Perea" userId="0796c22badea07b8" providerId="LiveId" clId="{59CCE37C-A6F2-4733-BE00-DFA13D56094E}" dt="2021-05-19T05:48:19.209" v="26445" actId="680"/>
        <pc:sldMkLst>
          <pc:docMk/>
          <pc:sldMk cId="2893684728" sldId="296"/>
        </pc:sldMkLst>
      </pc:sldChg>
      <pc:sldChg chg="delSp modSp new mod modTransition">
        <pc:chgData name="Stephanie Perea" userId="0796c22badea07b8" providerId="LiveId" clId="{59CCE37C-A6F2-4733-BE00-DFA13D56094E}" dt="2021-05-19T07:11:59.055" v="28815" actId="1076"/>
        <pc:sldMkLst>
          <pc:docMk/>
          <pc:sldMk cId="4271529906" sldId="296"/>
        </pc:sldMkLst>
        <pc:spChg chg="mod">
          <ac:chgData name="Stephanie Perea" userId="0796c22badea07b8" providerId="LiveId" clId="{59CCE37C-A6F2-4733-BE00-DFA13D56094E}" dt="2021-05-19T07:11:59.055" v="28815" actId="1076"/>
          <ac:spMkLst>
            <pc:docMk/>
            <pc:sldMk cId="4271529906" sldId="296"/>
            <ac:spMk id="2" creationId="{D6CA9027-4258-43CA-B98A-3C37870723AA}"/>
          </ac:spMkLst>
        </pc:spChg>
        <pc:spChg chg="del">
          <ac:chgData name="Stephanie Perea" userId="0796c22badea07b8" providerId="LiveId" clId="{59CCE37C-A6F2-4733-BE00-DFA13D56094E}" dt="2021-05-19T05:48:46.171" v="26449" actId="478"/>
          <ac:spMkLst>
            <pc:docMk/>
            <pc:sldMk cId="4271529906" sldId="296"/>
            <ac:spMk id="3" creationId="{9870CBB9-3D22-4B83-8ECE-85C0A38B543E}"/>
          </ac:spMkLst>
        </pc:spChg>
        <pc:spChg chg="del mod">
          <ac:chgData name="Stephanie Perea" userId="0796c22badea07b8" providerId="LiveId" clId="{59CCE37C-A6F2-4733-BE00-DFA13D56094E}" dt="2021-05-19T05:51:00.514" v="26695" actId="478"/>
          <ac:spMkLst>
            <pc:docMk/>
            <pc:sldMk cId="4271529906" sldId="296"/>
            <ac:spMk id="4" creationId="{1949017B-7238-440F-AA98-4A243DD933F7}"/>
          </ac:spMkLst>
        </pc:spChg>
      </pc:sldChg>
      <pc:sldChg chg="addSp new del mod">
        <pc:chgData name="Stephanie Perea" userId="0796c22badea07b8" providerId="LiveId" clId="{59CCE37C-A6F2-4733-BE00-DFA13D56094E}" dt="2021-05-19T07:55:05.918" v="29418" actId="2696"/>
        <pc:sldMkLst>
          <pc:docMk/>
          <pc:sldMk cId="3386187769" sldId="297"/>
        </pc:sldMkLst>
        <pc:spChg chg="add">
          <ac:chgData name="Stephanie Perea" userId="0796c22badea07b8" providerId="LiveId" clId="{59CCE37C-A6F2-4733-BE00-DFA13D56094E}" dt="2021-05-19T06:08:23.459" v="26827" actId="22"/>
          <ac:spMkLst>
            <pc:docMk/>
            <pc:sldMk cId="3386187769" sldId="297"/>
            <ac:spMk id="5" creationId="{C3E1D327-436D-4233-928E-9331997A6EDD}"/>
          </ac:spMkLst>
        </pc:spChg>
      </pc:sldChg>
      <pc:sldChg chg="modSp add ord modTransition">
        <pc:chgData name="Stephanie Perea" userId="0796c22badea07b8" providerId="LiveId" clId="{59CCE37C-A6F2-4733-BE00-DFA13D56094E}" dt="2021-05-19T07:59:47.910" v="29451" actId="20577"/>
        <pc:sldMkLst>
          <pc:docMk/>
          <pc:sldMk cId="3160847274" sldId="298"/>
        </pc:sldMkLst>
        <pc:graphicFrameChg chg="mod">
          <ac:chgData name="Stephanie Perea" userId="0796c22badea07b8" providerId="LiveId" clId="{59CCE37C-A6F2-4733-BE00-DFA13D56094E}" dt="2021-05-19T07:59:47.910" v="29451" actId="20577"/>
          <ac:graphicFrameMkLst>
            <pc:docMk/>
            <pc:sldMk cId="3160847274" sldId="298"/>
            <ac:graphicFrameMk id="11" creationId="{87E927DA-A331-47A4-9411-741768B79D67}"/>
          </ac:graphicFrameMkLst>
        </pc:graphicFrameChg>
      </pc:sldChg>
      <pc:sldChg chg="addSp delSp modSp new del mod setBg">
        <pc:chgData name="Stephanie Perea" userId="0796c22badea07b8" providerId="LiveId" clId="{59CCE37C-A6F2-4733-BE00-DFA13D56094E}" dt="2021-05-19T08:57:00.103" v="31137" actId="2696"/>
        <pc:sldMkLst>
          <pc:docMk/>
          <pc:sldMk cId="1673457644" sldId="299"/>
        </pc:sldMkLst>
        <pc:spChg chg="mod">
          <ac:chgData name="Stephanie Perea" userId="0796c22badea07b8" providerId="LiveId" clId="{59CCE37C-A6F2-4733-BE00-DFA13D56094E}" dt="2021-05-19T08:51:21.275" v="31067" actId="26606"/>
          <ac:spMkLst>
            <pc:docMk/>
            <pc:sldMk cId="1673457644" sldId="299"/>
            <ac:spMk id="2" creationId="{7E47583F-8112-4598-A1FE-94FB05BB2CC2}"/>
          </ac:spMkLst>
        </pc:spChg>
        <pc:spChg chg="del">
          <ac:chgData name="Stephanie Perea" userId="0796c22badea07b8" providerId="LiveId" clId="{59CCE37C-A6F2-4733-BE00-DFA13D56094E}" dt="2021-05-19T08:50:21.342" v="31050" actId="22"/>
          <ac:spMkLst>
            <pc:docMk/>
            <pc:sldMk cId="1673457644" sldId="299"/>
            <ac:spMk id="3" creationId="{6122C635-60CD-448C-B864-C774D0ABB328}"/>
          </ac:spMkLst>
        </pc:spChg>
        <pc:spChg chg="add del">
          <ac:chgData name="Stephanie Perea" userId="0796c22badea07b8" providerId="LiveId" clId="{59CCE37C-A6F2-4733-BE00-DFA13D56094E}" dt="2021-05-19T08:51:21.275" v="31067" actId="26606"/>
          <ac:spMkLst>
            <pc:docMk/>
            <pc:sldMk cId="1673457644" sldId="299"/>
            <ac:spMk id="12" creationId="{79CBD3C9-4E66-426D-948E-7CF4778107E8}"/>
          </ac:spMkLst>
        </pc:spChg>
        <pc:spChg chg="add del">
          <ac:chgData name="Stephanie Perea" userId="0796c22badea07b8" providerId="LiveId" clId="{59CCE37C-A6F2-4733-BE00-DFA13D56094E}" dt="2021-05-19T08:51:21.275" v="31067" actId="26606"/>
          <ac:spMkLst>
            <pc:docMk/>
            <pc:sldMk cId="1673457644" sldId="299"/>
            <ac:spMk id="14" creationId="{DDB95FCF-AD96-482F-9FB8-CD95725E6EFF}"/>
          </ac:spMkLst>
        </pc:spChg>
        <pc:spChg chg="add del">
          <ac:chgData name="Stephanie Perea" userId="0796c22badea07b8" providerId="LiveId" clId="{59CCE37C-A6F2-4733-BE00-DFA13D56094E}" dt="2021-05-19T08:51:21.275" v="31067" actId="26606"/>
          <ac:spMkLst>
            <pc:docMk/>
            <pc:sldMk cId="1673457644" sldId="299"/>
            <ac:spMk id="18" creationId="{6C26C0AB-632B-4701-A5A6-052B75B7F659}"/>
          </ac:spMkLst>
        </pc:spChg>
        <pc:spChg chg="add del">
          <ac:chgData name="Stephanie Perea" userId="0796c22badea07b8" providerId="LiveId" clId="{59CCE37C-A6F2-4733-BE00-DFA13D56094E}" dt="2021-05-19T08:51:21.275" v="31067" actId="26606"/>
          <ac:spMkLst>
            <pc:docMk/>
            <pc:sldMk cId="1673457644" sldId="299"/>
            <ac:spMk id="20" creationId="{122A2853-A55A-47F7-902F-6DE7185D8DA6}"/>
          </ac:spMkLst>
        </pc:spChg>
        <pc:spChg chg="add del">
          <ac:chgData name="Stephanie Perea" userId="0796c22badea07b8" providerId="LiveId" clId="{59CCE37C-A6F2-4733-BE00-DFA13D56094E}" dt="2021-05-19T08:51:21.275" v="31067" actId="26606"/>
          <ac:spMkLst>
            <pc:docMk/>
            <pc:sldMk cId="1673457644" sldId="299"/>
            <ac:spMk id="24" creationId="{F4F11129-8A77-4850-9BAB-FDA0CF4F3B66}"/>
          </ac:spMkLst>
        </pc:spChg>
        <pc:picChg chg="add mod ord">
          <ac:chgData name="Stephanie Perea" userId="0796c22badea07b8" providerId="LiveId" clId="{59CCE37C-A6F2-4733-BE00-DFA13D56094E}" dt="2021-05-19T08:51:21.275" v="31067" actId="26606"/>
          <ac:picMkLst>
            <pc:docMk/>
            <pc:sldMk cId="1673457644" sldId="299"/>
            <ac:picMk id="7" creationId="{DE9712B6-A9F1-43A2-B308-B2EBA3985AA4}"/>
          </ac:picMkLst>
        </pc:picChg>
        <pc:cxnChg chg="add del">
          <ac:chgData name="Stephanie Perea" userId="0796c22badea07b8" providerId="LiveId" clId="{59CCE37C-A6F2-4733-BE00-DFA13D56094E}" dt="2021-05-19T08:51:21.275" v="31067" actId="26606"/>
          <ac:cxnSpMkLst>
            <pc:docMk/>
            <pc:sldMk cId="1673457644" sldId="299"/>
            <ac:cxnSpMk id="16" creationId="{64EEEC00-AD80-4734-BEE6-04CBDEC830C9}"/>
          </ac:cxnSpMkLst>
        </pc:cxnChg>
        <pc:cxnChg chg="add del">
          <ac:chgData name="Stephanie Perea" userId="0796c22badea07b8" providerId="LiveId" clId="{59CCE37C-A6F2-4733-BE00-DFA13D56094E}" dt="2021-05-19T08:51:21.275" v="31067" actId="26606"/>
          <ac:cxnSpMkLst>
            <pc:docMk/>
            <pc:sldMk cId="1673457644" sldId="299"/>
            <ac:cxnSpMk id="22" creationId="{4A0A3D00-134B-401B-BED1-39F1B734C951}"/>
          </ac:cxnSpMkLst>
        </pc:cxnChg>
      </pc:sldChg>
      <pc:sldChg chg="addSp delSp modSp new mod modTransition setBg">
        <pc:chgData name="Stephanie Perea" userId="0796c22badea07b8" providerId="LiveId" clId="{59CCE37C-A6F2-4733-BE00-DFA13D56094E}" dt="2021-05-19T08:58:50.473" v="31180"/>
        <pc:sldMkLst>
          <pc:docMk/>
          <pc:sldMk cId="772589790" sldId="300"/>
        </pc:sldMkLst>
        <pc:spChg chg="mod">
          <ac:chgData name="Stephanie Perea" userId="0796c22badea07b8" providerId="LiveId" clId="{59CCE37C-A6F2-4733-BE00-DFA13D56094E}" dt="2021-05-19T08:56:43.575" v="31136" actId="26606"/>
          <ac:spMkLst>
            <pc:docMk/>
            <pc:sldMk cId="772589790" sldId="300"/>
            <ac:spMk id="2" creationId="{5E0949B9-4350-447E-9B07-6EC4630EFF97}"/>
          </ac:spMkLst>
        </pc:spChg>
        <pc:spChg chg="del">
          <ac:chgData name="Stephanie Perea" userId="0796c22badea07b8" providerId="LiveId" clId="{59CCE37C-A6F2-4733-BE00-DFA13D56094E}" dt="2021-05-19T08:51:36.217" v="31069" actId="22"/>
          <ac:spMkLst>
            <pc:docMk/>
            <pc:sldMk cId="772589790" sldId="300"/>
            <ac:spMk id="3" creationId="{2E405FDC-21A4-4C0A-87A1-E4BA46E49977}"/>
          </ac:spMkLst>
        </pc:spChg>
        <pc:spChg chg="mod">
          <ac:chgData name="Stephanie Perea" userId="0796c22badea07b8" providerId="LiveId" clId="{59CCE37C-A6F2-4733-BE00-DFA13D56094E}" dt="2021-05-19T08:58:25.591" v="31146" actId="255"/>
          <ac:spMkLst>
            <pc:docMk/>
            <pc:sldMk cId="772589790" sldId="300"/>
            <ac:spMk id="4" creationId="{4514802C-157F-4461-B62B-4D5E43F6C77B}"/>
          </ac:spMkLst>
        </pc:spChg>
        <pc:spChg chg="add del">
          <ac:chgData name="Stephanie Perea" userId="0796c22badea07b8" providerId="LiveId" clId="{59CCE37C-A6F2-4733-BE00-DFA13D56094E}" dt="2021-05-19T08:55:31.832" v="31123"/>
          <ac:spMkLst>
            <pc:docMk/>
            <pc:sldMk cId="772589790" sldId="300"/>
            <ac:spMk id="7" creationId="{549A289D-CB07-4978-B538-1808B5B25F0D}"/>
          </ac:spMkLst>
        </pc:spChg>
        <pc:spChg chg="add del mod">
          <ac:chgData name="Stephanie Perea" userId="0796c22badea07b8" providerId="LiveId" clId="{59CCE37C-A6F2-4733-BE00-DFA13D56094E}" dt="2021-05-19T08:55:50.037" v="31128"/>
          <ac:spMkLst>
            <pc:docMk/>
            <pc:sldMk cId="772589790" sldId="300"/>
            <ac:spMk id="8" creationId="{490D2D9B-B93D-4A28-9554-6D3802C9F58A}"/>
          </ac:spMkLst>
        </pc:spChg>
        <pc:spChg chg="add del">
          <ac:chgData name="Stephanie Perea" userId="0796c22badea07b8" providerId="LiveId" clId="{59CCE37C-A6F2-4733-BE00-DFA13D56094E}" dt="2021-05-19T08:56:43.569" v="31135" actId="26606"/>
          <ac:spMkLst>
            <pc:docMk/>
            <pc:sldMk cId="772589790" sldId="300"/>
            <ac:spMk id="9" creationId="{79CBD3C9-4E66-426D-948E-7CF4778107E8}"/>
          </ac:spMkLst>
        </pc:spChg>
        <pc:spChg chg="add del">
          <ac:chgData name="Stephanie Perea" userId="0796c22badea07b8" providerId="LiveId" clId="{59CCE37C-A6F2-4733-BE00-DFA13D56094E}" dt="2021-05-19T08:56:43.569" v="31135" actId="26606"/>
          <ac:spMkLst>
            <pc:docMk/>
            <pc:sldMk cId="772589790" sldId="300"/>
            <ac:spMk id="10" creationId="{BA2EA6A6-CD0C-4CFD-8EC2-AA44F9870331}"/>
          </ac:spMkLst>
        </pc:spChg>
        <pc:spChg chg="add del">
          <ac:chgData name="Stephanie Perea" userId="0796c22badea07b8" providerId="LiveId" clId="{59CCE37C-A6F2-4733-BE00-DFA13D56094E}" dt="2021-05-19T08:56:29.082" v="31133" actId="26606"/>
          <ac:spMkLst>
            <pc:docMk/>
            <pc:sldMk cId="772589790" sldId="300"/>
            <ac:spMk id="11" creationId="{809C0BCD-BEE9-423F-A51C-BCCD8E5EAADA}"/>
          </ac:spMkLst>
        </pc:spChg>
        <pc:spChg chg="add">
          <ac:chgData name="Stephanie Perea" userId="0796c22badea07b8" providerId="LiveId" clId="{59CCE37C-A6F2-4733-BE00-DFA13D56094E}" dt="2021-05-19T08:56:43.575" v="31136" actId="26606"/>
          <ac:spMkLst>
            <pc:docMk/>
            <pc:sldMk cId="772589790" sldId="300"/>
            <ac:spMk id="12" creationId="{79CBD3C9-4E66-426D-948E-7CF4778107E8}"/>
          </ac:spMkLst>
        </pc:spChg>
        <pc:spChg chg="add del">
          <ac:chgData name="Stephanie Perea" userId="0796c22badea07b8" providerId="LiveId" clId="{59CCE37C-A6F2-4733-BE00-DFA13D56094E}" dt="2021-05-19T08:56:29.082" v="31133" actId="26606"/>
          <ac:spMkLst>
            <pc:docMk/>
            <pc:sldMk cId="772589790" sldId="300"/>
            <ac:spMk id="13" creationId="{293067CD-13A7-4384-B15E-5D49AF03BBA4}"/>
          </ac:spMkLst>
        </pc:spChg>
        <pc:spChg chg="add">
          <ac:chgData name="Stephanie Perea" userId="0796c22badea07b8" providerId="LiveId" clId="{59CCE37C-A6F2-4733-BE00-DFA13D56094E}" dt="2021-05-19T08:56:43.575" v="31136" actId="26606"/>
          <ac:spMkLst>
            <pc:docMk/>
            <pc:sldMk cId="772589790" sldId="300"/>
            <ac:spMk id="14" creationId="{E9271C28-7496-4447-8541-7B39F5E9480A}"/>
          </ac:spMkLst>
        </pc:spChg>
        <pc:spChg chg="add del">
          <ac:chgData name="Stephanie Perea" userId="0796c22badea07b8" providerId="LiveId" clId="{59CCE37C-A6F2-4733-BE00-DFA13D56094E}" dt="2021-05-19T08:56:29.082" v="31133" actId="26606"/>
          <ac:spMkLst>
            <pc:docMk/>
            <pc:sldMk cId="772589790" sldId="300"/>
            <ac:spMk id="15" creationId="{42E9009C-D0E3-46ED-935B-6C1C29650EDC}"/>
          </ac:spMkLst>
        </pc:spChg>
        <pc:picChg chg="add mod ord">
          <ac:chgData name="Stephanie Perea" userId="0796c22badea07b8" providerId="LiveId" clId="{59CCE37C-A6F2-4733-BE00-DFA13D56094E}" dt="2021-05-19T08:56:43.575" v="31136" actId="26606"/>
          <ac:picMkLst>
            <pc:docMk/>
            <pc:sldMk cId="772589790" sldId="300"/>
            <ac:picMk id="6" creationId="{6B7B325A-6666-469F-98A7-988212CD1501}"/>
          </ac:picMkLst>
        </pc:picChg>
        <pc:picChg chg="add del">
          <ac:chgData name="Stephanie Perea" userId="0796c22badea07b8" providerId="LiveId" clId="{59CCE37C-A6F2-4733-BE00-DFA13D56094E}" dt="2021-05-19T08:55:31.832" v="31123"/>
          <ac:picMkLst>
            <pc:docMk/>
            <pc:sldMk cId="772589790" sldId="300"/>
            <ac:picMk id="1026" creationId="{3EEC6BBA-AAE1-45FD-9881-CC0F2DBCBAA3}"/>
          </ac:picMkLst>
        </pc:picChg>
        <pc:picChg chg="add del mod">
          <ac:chgData name="Stephanie Perea" userId="0796c22badea07b8" providerId="LiveId" clId="{59CCE37C-A6F2-4733-BE00-DFA13D56094E}" dt="2021-05-19T08:55:50.037" v="31128"/>
          <ac:picMkLst>
            <pc:docMk/>
            <pc:sldMk cId="772589790" sldId="300"/>
            <ac:picMk id="1028" creationId="{E7A4C12B-4E36-473A-852A-6C2899A5C60F}"/>
          </ac:picMkLst>
        </pc:picChg>
      </pc:sldChg>
      <pc:sldChg chg="addSp delSp modSp new mod modTransition">
        <pc:chgData name="Stephanie Perea" userId="0796c22badea07b8" providerId="LiveId" clId="{59CCE37C-A6F2-4733-BE00-DFA13D56094E}" dt="2021-05-19T09:17:42.920" v="31346"/>
        <pc:sldMkLst>
          <pc:docMk/>
          <pc:sldMk cId="2968246349" sldId="301"/>
        </pc:sldMkLst>
        <pc:spChg chg="mod">
          <ac:chgData name="Stephanie Perea" userId="0796c22badea07b8" providerId="LiveId" clId="{59CCE37C-A6F2-4733-BE00-DFA13D56094E}" dt="2021-05-19T09:16:32.019" v="31294" actId="1076"/>
          <ac:spMkLst>
            <pc:docMk/>
            <pc:sldMk cId="2968246349" sldId="301"/>
            <ac:spMk id="2" creationId="{0F76D283-6C88-41A4-A5A0-ECCB0A99B83C}"/>
          </ac:spMkLst>
        </pc:spChg>
        <pc:spChg chg="del">
          <ac:chgData name="Stephanie Perea" userId="0796c22badea07b8" providerId="LiveId" clId="{59CCE37C-A6F2-4733-BE00-DFA13D56094E}" dt="2021-05-19T09:13:05.424" v="31267" actId="22"/>
          <ac:spMkLst>
            <pc:docMk/>
            <pc:sldMk cId="2968246349" sldId="301"/>
            <ac:spMk id="3" creationId="{4D68144B-3137-477F-9414-270149EFCB50}"/>
          </ac:spMkLst>
        </pc:spChg>
        <pc:spChg chg="mod">
          <ac:chgData name="Stephanie Perea" userId="0796c22badea07b8" providerId="LiveId" clId="{59CCE37C-A6F2-4733-BE00-DFA13D56094E}" dt="2021-05-19T09:17:02.978" v="31303" actId="20577"/>
          <ac:spMkLst>
            <pc:docMk/>
            <pc:sldMk cId="2968246349" sldId="301"/>
            <ac:spMk id="4" creationId="{1BC0543D-82F9-40DB-A2D7-4E317A198E5D}"/>
          </ac:spMkLst>
        </pc:spChg>
        <pc:picChg chg="add mod ord">
          <ac:chgData name="Stephanie Perea" userId="0796c22badea07b8" providerId="LiveId" clId="{59CCE37C-A6F2-4733-BE00-DFA13D56094E}" dt="2021-05-19T09:13:05.424" v="31267" actId="22"/>
          <ac:picMkLst>
            <pc:docMk/>
            <pc:sldMk cId="2968246349" sldId="301"/>
            <ac:picMk id="6" creationId="{12482E41-1531-4C1C-8A40-6736457F1351}"/>
          </ac:picMkLst>
        </pc:picChg>
      </pc:sldChg>
      <pc:sldChg chg="addSp delSp modSp new mod">
        <pc:chgData name="Stephanie Perea" userId="0796c22badea07b8" providerId="LiveId" clId="{59CCE37C-A6F2-4733-BE00-DFA13D56094E}" dt="2021-05-19T09:32:41.356" v="31395" actId="255"/>
        <pc:sldMkLst>
          <pc:docMk/>
          <pc:sldMk cId="2833043012" sldId="302"/>
        </pc:sldMkLst>
        <pc:spChg chg="mod">
          <ac:chgData name="Stephanie Perea" userId="0796c22badea07b8" providerId="LiveId" clId="{59CCE37C-A6F2-4733-BE00-DFA13D56094E}" dt="2021-05-19T09:28:50.199" v="31377" actId="20577"/>
          <ac:spMkLst>
            <pc:docMk/>
            <pc:sldMk cId="2833043012" sldId="302"/>
            <ac:spMk id="2" creationId="{CCF81428-E424-477E-AD63-824A5A5FF5AE}"/>
          </ac:spMkLst>
        </pc:spChg>
        <pc:spChg chg="del">
          <ac:chgData name="Stephanie Perea" userId="0796c22badea07b8" providerId="LiveId" clId="{59CCE37C-A6F2-4733-BE00-DFA13D56094E}" dt="2021-05-19T09:26:58.682" v="31357" actId="22"/>
          <ac:spMkLst>
            <pc:docMk/>
            <pc:sldMk cId="2833043012" sldId="302"/>
            <ac:spMk id="3" creationId="{2D1E321E-AD21-4157-8BEE-05FC03A06862}"/>
          </ac:spMkLst>
        </pc:spChg>
        <pc:spChg chg="mod">
          <ac:chgData name="Stephanie Perea" userId="0796c22badea07b8" providerId="LiveId" clId="{59CCE37C-A6F2-4733-BE00-DFA13D56094E}" dt="2021-05-19T09:32:41.356" v="31395" actId="255"/>
          <ac:spMkLst>
            <pc:docMk/>
            <pc:sldMk cId="2833043012" sldId="302"/>
            <ac:spMk id="4" creationId="{C04D2192-3276-4E10-894D-0F50C1660459}"/>
          </ac:spMkLst>
        </pc:spChg>
        <pc:picChg chg="add mod ord">
          <ac:chgData name="Stephanie Perea" userId="0796c22badea07b8" providerId="LiveId" clId="{59CCE37C-A6F2-4733-BE00-DFA13D56094E}" dt="2021-05-19T09:29:30.530" v="31388" actId="1076"/>
          <ac:picMkLst>
            <pc:docMk/>
            <pc:sldMk cId="2833043012" sldId="302"/>
            <ac:picMk id="6" creationId="{6CAC71B0-E8AD-4B0F-84BB-1B213B20C47E}"/>
          </ac:picMkLst>
        </pc:picChg>
        <pc:picChg chg="add mod">
          <ac:chgData name="Stephanie Perea" userId="0796c22badea07b8" providerId="LiveId" clId="{59CCE37C-A6F2-4733-BE00-DFA13D56094E}" dt="2021-05-19T09:29:25.750" v="31386" actId="1076"/>
          <ac:picMkLst>
            <pc:docMk/>
            <pc:sldMk cId="2833043012" sldId="302"/>
            <ac:picMk id="8" creationId="{AA5231ED-4F05-4EEF-80F2-E9EB428E6967}"/>
          </ac:picMkLst>
        </pc:picChg>
      </pc:sldChg>
      <pc:sldMasterChg chg="modTransition modSldLayout">
        <pc:chgData name="Stephanie Perea" userId="0796c22badea07b8" providerId="LiveId" clId="{59CCE37C-A6F2-4733-BE00-DFA13D56094E}" dt="2021-05-19T02:47:14.181" v="19363"/>
        <pc:sldMasterMkLst>
          <pc:docMk/>
          <pc:sldMasterMk cId="0" sldId="2147483684"/>
        </pc:sldMasterMkLst>
        <pc:sldLayoutChg chg="modTransition">
          <pc:chgData name="Stephanie Perea" userId="0796c22badea07b8" providerId="LiveId" clId="{59CCE37C-A6F2-4733-BE00-DFA13D56094E}" dt="2021-05-19T02:47:14.181" v="19363"/>
          <pc:sldLayoutMkLst>
            <pc:docMk/>
            <pc:sldMasterMk cId="0" sldId="2147483684"/>
            <pc:sldLayoutMk cId="0" sldId="2147483685"/>
          </pc:sldLayoutMkLst>
        </pc:sldLayoutChg>
        <pc:sldLayoutChg chg="modTransition">
          <pc:chgData name="Stephanie Perea" userId="0796c22badea07b8" providerId="LiveId" clId="{59CCE37C-A6F2-4733-BE00-DFA13D56094E}" dt="2021-05-19T02:47:14.181" v="19363"/>
          <pc:sldLayoutMkLst>
            <pc:docMk/>
            <pc:sldMasterMk cId="0" sldId="2147483684"/>
            <pc:sldLayoutMk cId="0" sldId="2147483686"/>
          </pc:sldLayoutMkLst>
        </pc:sldLayoutChg>
        <pc:sldLayoutChg chg="modTransition">
          <pc:chgData name="Stephanie Perea" userId="0796c22badea07b8" providerId="LiveId" clId="{59CCE37C-A6F2-4733-BE00-DFA13D56094E}" dt="2021-05-19T02:47:14.181" v="19363"/>
          <pc:sldLayoutMkLst>
            <pc:docMk/>
            <pc:sldMasterMk cId="0" sldId="2147483684"/>
            <pc:sldLayoutMk cId="0" sldId="2147483687"/>
          </pc:sldLayoutMkLst>
        </pc:sldLayoutChg>
        <pc:sldLayoutChg chg="modTransition">
          <pc:chgData name="Stephanie Perea" userId="0796c22badea07b8" providerId="LiveId" clId="{59CCE37C-A6F2-4733-BE00-DFA13D56094E}" dt="2021-05-19T02:47:14.181" v="19363"/>
          <pc:sldLayoutMkLst>
            <pc:docMk/>
            <pc:sldMasterMk cId="0" sldId="2147483684"/>
            <pc:sldLayoutMk cId="0" sldId="2147483688"/>
          </pc:sldLayoutMkLst>
        </pc:sldLayoutChg>
        <pc:sldLayoutChg chg="modTransition">
          <pc:chgData name="Stephanie Perea" userId="0796c22badea07b8" providerId="LiveId" clId="{59CCE37C-A6F2-4733-BE00-DFA13D56094E}" dt="2021-05-19T02:47:14.181" v="19363"/>
          <pc:sldLayoutMkLst>
            <pc:docMk/>
            <pc:sldMasterMk cId="0" sldId="2147483684"/>
            <pc:sldLayoutMk cId="0" sldId="2147483689"/>
          </pc:sldLayoutMkLst>
        </pc:sldLayoutChg>
        <pc:sldLayoutChg chg="modTransition">
          <pc:chgData name="Stephanie Perea" userId="0796c22badea07b8" providerId="LiveId" clId="{59CCE37C-A6F2-4733-BE00-DFA13D56094E}" dt="2021-05-19T02:47:14.181" v="19363"/>
          <pc:sldLayoutMkLst>
            <pc:docMk/>
            <pc:sldMasterMk cId="0" sldId="2147483684"/>
            <pc:sldLayoutMk cId="0" sldId="2147483690"/>
          </pc:sldLayoutMkLst>
        </pc:sldLayoutChg>
        <pc:sldLayoutChg chg="modTransition">
          <pc:chgData name="Stephanie Perea" userId="0796c22badea07b8" providerId="LiveId" clId="{59CCE37C-A6F2-4733-BE00-DFA13D56094E}" dt="2021-05-19T02:47:14.181" v="19363"/>
          <pc:sldLayoutMkLst>
            <pc:docMk/>
            <pc:sldMasterMk cId="0" sldId="2147483684"/>
            <pc:sldLayoutMk cId="0" sldId="2147483691"/>
          </pc:sldLayoutMkLst>
        </pc:sldLayoutChg>
        <pc:sldLayoutChg chg="modTransition">
          <pc:chgData name="Stephanie Perea" userId="0796c22badea07b8" providerId="LiveId" clId="{59CCE37C-A6F2-4733-BE00-DFA13D56094E}" dt="2021-05-19T02:47:14.181" v="19363"/>
          <pc:sldLayoutMkLst>
            <pc:docMk/>
            <pc:sldMasterMk cId="0" sldId="2147483684"/>
            <pc:sldLayoutMk cId="0" sldId="2147483692"/>
          </pc:sldLayoutMkLst>
        </pc:sldLayoutChg>
        <pc:sldLayoutChg chg="modTransition">
          <pc:chgData name="Stephanie Perea" userId="0796c22badea07b8" providerId="LiveId" clId="{59CCE37C-A6F2-4733-BE00-DFA13D56094E}" dt="2021-05-19T02:47:14.181" v="19363"/>
          <pc:sldLayoutMkLst>
            <pc:docMk/>
            <pc:sldMasterMk cId="0" sldId="2147483684"/>
            <pc:sldLayoutMk cId="0" sldId="2147483693"/>
          </pc:sldLayoutMkLst>
        </pc:sldLayoutChg>
        <pc:sldLayoutChg chg="modTransition">
          <pc:chgData name="Stephanie Perea" userId="0796c22badea07b8" providerId="LiveId" clId="{59CCE37C-A6F2-4733-BE00-DFA13D56094E}" dt="2021-05-19T02:47:14.181" v="19363"/>
          <pc:sldLayoutMkLst>
            <pc:docMk/>
            <pc:sldMasterMk cId="0" sldId="2147483684"/>
            <pc:sldLayoutMk cId="0" sldId="2147483694"/>
          </pc:sldLayoutMkLst>
        </pc:sldLayoutChg>
        <pc:sldLayoutChg chg="modTransition">
          <pc:chgData name="Stephanie Perea" userId="0796c22badea07b8" providerId="LiveId" clId="{59CCE37C-A6F2-4733-BE00-DFA13D56094E}" dt="2021-05-19T02:47:14.181" v="19363"/>
          <pc:sldLayoutMkLst>
            <pc:docMk/>
            <pc:sldMasterMk cId="0" sldId="2147483684"/>
            <pc:sldLayoutMk cId="0" sldId="2147483695"/>
          </pc:sldLayoutMkLst>
        </pc:sldLayoutChg>
      </pc:sldMasterChg>
    </pc:docChg>
  </pc:docChgLst>
</pc:chgInfo>
</file>

<file path=ppt/diagrams/_rels/data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4" Type="http://schemas.openxmlformats.org/officeDocument/2006/relationships/image" Target="../media/image24.svg"/></Relationships>
</file>

<file path=ppt/diagrams/_rels/drawing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5712E3-37E9-4083-94C3-A98AE349DEA6}" type="doc">
      <dgm:prSet loTypeId="urn:microsoft.com/office/officeart/2005/8/layout/default" loCatId="list" qsTypeId="urn:microsoft.com/office/officeart/2005/8/quickstyle/simple4" qsCatId="simple" csTypeId="urn:microsoft.com/office/officeart/2005/8/colors/accent2_2" csCatId="accent2" phldr="1"/>
      <dgm:spPr/>
      <dgm:t>
        <a:bodyPr/>
        <a:lstStyle/>
        <a:p>
          <a:endParaRPr lang="en-US"/>
        </a:p>
      </dgm:t>
    </dgm:pt>
    <dgm:pt modelId="{97A62461-0577-48FD-AC7B-2B741EDA9C02}">
      <dgm:prSet/>
      <dgm:spPr/>
      <dgm:t>
        <a:bodyPr/>
        <a:lstStyle/>
        <a:p>
          <a:r>
            <a:rPr lang="en-US" i="0" baseline="0" dirty="0"/>
            <a:t>Environmentally Friendly</a:t>
          </a:r>
        </a:p>
      </dgm:t>
    </dgm:pt>
    <dgm:pt modelId="{7F2AD8A0-0EBA-48B1-BF8C-8373E0237479}" type="parTrans" cxnId="{4CDFCB99-9A19-4C14-8BDB-D5453E0A03AA}">
      <dgm:prSet/>
      <dgm:spPr/>
      <dgm:t>
        <a:bodyPr/>
        <a:lstStyle/>
        <a:p>
          <a:endParaRPr lang="en-US"/>
        </a:p>
      </dgm:t>
    </dgm:pt>
    <dgm:pt modelId="{D7033FFF-FDC8-428C-8E2F-47B48FDB5706}" type="sibTrans" cxnId="{4CDFCB99-9A19-4C14-8BDB-D5453E0A03AA}">
      <dgm:prSet/>
      <dgm:spPr/>
      <dgm:t>
        <a:bodyPr/>
        <a:lstStyle/>
        <a:p>
          <a:endParaRPr lang="en-US"/>
        </a:p>
      </dgm:t>
    </dgm:pt>
    <dgm:pt modelId="{FB4E4DD2-6531-4D72-9ED8-35349E032D54}">
      <dgm:prSet/>
      <dgm:spPr/>
      <dgm:t>
        <a:bodyPr/>
        <a:lstStyle/>
        <a:p>
          <a:r>
            <a:rPr lang="en-US" dirty="0"/>
            <a:t>Solar </a:t>
          </a:r>
          <a:r>
            <a:rPr lang="en-US" dirty="0" err="1"/>
            <a:t>Powerd</a:t>
          </a:r>
          <a:r>
            <a:rPr lang="en-US" dirty="0"/>
            <a:t> with</a:t>
          </a:r>
        </a:p>
        <a:p>
          <a:r>
            <a:rPr lang="en-US" dirty="0" err="1"/>
            <a:t>Rechargable</a:t>
          </a:r>
          <a:r>
            <a:rPr lang="en-US" dirty="0"/>
            <a:t> Battery </a:t>
          </a:r>
        </a:p>
      </dgm:t>
    </dgm:pt>
    <dgm:pt modelId="{653FA841-D740-4CBA-906C-90D713F706E7}" type="parTrans" cxnId="{0DD3CCBE-CF50-4F73-8519-37BF22D73DA9}">
      <dgm:prSet/>
      <dgm:spPr/>
      <dgm:t>
        <a:bodyPr/>
        <a:lstStyle/>
        <a:p>
          <a:endParaRPr lang="en-US"/>
        </a:p>
      </dgm:t>
    </dgm:pt>
    <dgm:pt modelId="{758F7B32-D2D2-48E0-8BA0-9788EBAF032F}" type="sibTrans" cxnId="{0DD3CCBE-CF50-4F73-8519-37BF22D73DA9}">
      <dgm:prSet/>
      <dgm:spPr/>
      <dgm:t>
        <a:bodyPr/>
        <a:lstStyle/>
        <a:p>
          <a:endParaRPr lang="en-US"/>
        </a:p>
      </dgm:t>
    </dgm:pt>
    <dgm:pt modelId="{FC2939B0-FB73-4806-9AE0-109975AC77CD}">
      <dgm:prSet/>
      <dgm:spPr/>
      <dgm:t>
        <a:bodyPr/>
        <a:lstStyle/>
        <a:p>
          <a:r>
            <a:rPr lang="en-US" i="0" dirty="0"/>
            <a:t>Prototype Pulse output up to 26 feet away</a:t>
          </a:r>
          <a:endParaRPr lang="en-US" dirty="0"/>
        </a:p>
      </dgm:t>
    </dgm:pt>
    <dgm:pt modelId="{79D9869B-BC57-4A8A-ADE3-E34EF4C6669C}" type="parTrans" cxnId="{982B7004-C789-4CC9-A7DF-A2461F5EA43D}">
      <dgm:prSet/>
      <dgm:spPr/>
      <dgm:t>
        <a:bodyPr/>
        <a:lstStyle/>
        <a:p>
          <a:endParaRPr lang="en-US"/>
        </a:p>
      </dgm:t>
    </dgm:pt>
    <dgm:pt modelId="{7F14E37F-F01E-4CF3-9A51-D8AEBC730216}" type="sibTrans" cxnId="{982B7004-C789-4CC9-A7DF-A2461F5EA43D}">
      <dgm:prSet/>
      <dgm:spPr/>
      <dgm:t>
        <a:bodyPr/>
        <a:lstStyle/>
        <a:p>
          <a:endParaRPr lang="en-US"/>
        </a:p>
      </dgm:t>
    </dgm:pt>
    <dgm:pt modelId="{F1BBD216-856E-438D-BBCE-A75A2338CE0A}">
      <dgm:prSet/>
      <dgm:spPr/>
      <dgm:t>
        <a:bodyPr/>
        <a:lstStyle/>
        <a:p>
          <a:r>
            <a:rPr lang="en-US" dirty="0" err="1"/>
            <a:t>WiFi</a:t>
          </a:r>
          <a:endParaRPr lang="en-US" dirty="0"/>
        </a:p>
      </dgm:t>
    </dgm:pt>
    <dgm:pt modelId="{4A7169BD-B0FC-4759-9C2D-EB6DC7A27EB3}" type="parTrans" cxnId="{DFCB10AF-BA1F-4A93-BBA6-F1798E2C5669}">
      <dgm:prSet/>
      <dgm:spPr/>
      <dgm:t>
        <a:bodyPr/>
        <a:lstStyle/>
        <a:p>
          <a:endParaRPr lang="en-US"/>
        </a:p>
      </dgm:t>
    </dgm:pt>
    <dgm:pt modelId="{F14FB175-7FD7-45E0-A65C-6ED869D19CA3}" type="sibTrans" cxnId="{DFCB10AF-BA1F-4A93-BBA6-F1798E2C5669}">
      <dgm:prSet/>
      <dgm:spPr/>
      <dgm:t>
        <a:bodyPr/>
        <a:lstStyle/>
        <a:p>
          <a:endParaRPr lang="en-US"/>
        </a:p>
      </dgm:t>
    </dgm:pt>
    <dgm:pt modelId="{2A167315-4701-4E46-B7A7-66CAE117B435}">
      <dgm:prSet/>
      <dgm:spPr/>
      <dgm:t>
        <a:bodyPr/>
        <a:lstStyle/>
        <a:p>
          <a:r>
            <a:rPr lang="en-US"/>
            <a:t>C</a:t>
          </a:r>
          <a:r>
            <a:rPr lang="en-US" i="0" baseline="0"/>
            <a:t>ost Effective</a:t>
          </a:r>
          <a:endParaRPr lang="en-US"/>
        </a:p>
      </dgm:t>
    </dgm:pt>
    <dgm:pt modelId="{1811130E-152D-4E11-BDB7-9BBB6CFF2B49}" type="parTrans" cxnId="{6862C16D-9C04-4CA9-B88D-38C9F96F1EF9}">
      <dgm:prSet/>
      <dgm:spPr/>
      <dgm:t>
        <a:bodyPr/>
        <a:lstStyle/>
        <a:p>
          <a:endParaRPr lang="en-US"/>
        </a:p>
      </dgm:t>
    </dgm:pt>
    <dgm:pt modelId="{7933DC34-9A75-44E4-A607-359E66F6AAD2}" type="sibTrans" cxnId="{6862C16D-9C04-4CA9-B88D-38C9F96F1EF9}">
      <dgm:prSet/>
      <dgm:spPr/>
      <dgm:t>
        <a:bodyPr/>
        <a:lstStyle/>
        <a:p>
          <a:endParaRPr lang="en-US"/>
        </a:p>
      </dgm:t>
    </dgm:pt>
    <dgm:pt modelId="{B43171F9-2F04-413F-A9B1-F298DEEE704F}">
      <dgm:prSet/>
      <dgm:spPr/>
      <dgm:t>
        <a:bodyPr/>
        <a:lstStyle/>
        <a:p>
          <a:r>
            <a:rPr lang="en-US" i="0"/>
            <a:t>Wireless </a:t>
          </a:r>
          <a:endParaRPr lang="en-US"/>
        </a:p>
      </dgm:t>
    </dgm:pt>
    <dgm:pt modelId="{93859801-10EB-4B15-BA37-D0925F6A6089}" type="parTrans" cxnId="{4C63AE3C-DAAE-45A9-9320-712771E07679}">
      <dgm:prSet/>
      <dgm:spPr/>
      <dgm:t>
        <a:bodyPr/>
        <a:lstStyle/>
        <a:p>
          <a:endParaRPr lang="en-US"/>
        </a:p>
      </dgm:t>
    </dgm:pt>
    <dgm:pt modelId="{C35C857E-0DE3-49F9-8ADA-5A47E142A3C3}" type="sibTrans" cxnId="{4C63AE3C-DAAE-45A9-9320-712771E07679}">
      <dgm:prSet/>
      <dgm:spPr/>
      <dgm:t>
        <a:bodyPr/>
        <a:lstStyle/>
        <a:p>
          <a:endParaRPr lang="en-US"/>
        </a:p>
      </dgm:t>
    </dgm:pt>
    <dgm:pt modelId="{C97394E0-1CA8-4C50-B49E-96371E3219A1}">
      <dgm:prSet/>
      <dgm:spPr/>
      <dgm:t>
        <a:bodyPr/>
        <a:lstStyle/>
        <a:p>
          <a:r>
            <a:rPr lang="en-US"/>
            <a:t>Cloud Computing </a:t>
          </a:r>
        </a:p>
      </dgm:t>
    </dgm:pt>
    <dgm:pt modelId="{6AAD3E17-0F91-4AF5-B383-FAD41C5487E7}" type="parTrans" cxnId="{58D91432-69B4-4F37-AFB9-8E0780FD5E97}">
      <dgm:prSet/>
      <dgm:spPr/>
      <dgm:t>
        <a:bodyPr/>
        <a:lstStyle/>
        <a:p>
          <a:endParaRPr lang="en-US"/>
        </a:p>
      </dgm:t>
    </dgm:pt>
    <dgm:pt modelId="{BC0DE9FF-41EE-4D58-A61D-0FB92C42D0EB}" type="sibTrans" cxnId="{58D91432-69B4-4F37-AFB9-8E0780FD5E97}">
      <dgm:prSet/>
      <dgm:spPr/>
      <dgm:t>
        <a:bodyPr/>
        <a:lstStyle/>
        <a:p>
          <a:endParaRPr lang="en-US"/>
        </a:p>
      </dgm:t>
    </dgm:pt>
    <dgm:pt modelId="{9DA104B3-D4E3-4083-9342-EC1536AEEED3}">
      <dgm:prSet/>
      <dgm:spPr/>
      <dgm:t>
        <a:bodyPr/>
        <a:lstStyle/>
        <a:p>
          <a:r>
            <a:rPr lang="en-US" dirty="0"/>
            <a:t>Bluetooth </a:t>
          </a:r>
        </a:p>
      </dgm:t>
    </dgm:pt>
    <dgm:pt modelId="{993C6307-1B2B-41BF-BE01-D031485304AE}" type="parTrans" cxnId="{ED0DED66-8650-4372-8C27-56D22ECDFB84}">
      <dgm:prSet/>
      <dgm:spPr/>
      <dgm:t>
        <a:bodyPr/>
        <a:lstStyle/>
        <a:p>
          <a:endParaRPr lang="en-US"/>
        </a:p>
      </dgm:t>
    </dgm:pt>
    <dgm:pt modelId="{617DB7C4-72BE-4CFC-ACEE-9A8134DEF80B}" type="sibTrans" cxnId="{ED0DED66-8650-4372-8C27-56D22ECDFB84}">
      <dgm:prSet/>
      <dgm:spPr/>
      <dgm:t>
        <a:bodyPr/>
        <a:lstStyle/>
        <a:p>
          <a:endParaRPr lang="en-US"/>
        </a:p>
      </dgm:t>
    </dgm:pt>
    <dgm:pt modelId="{C05818B4-BD80-43D0-AE18-1447E06264A8}" type="pres">
      <dgm:prSet presAssocID="{965712E3-37E9-4083-94C3-A98AE349DEA6}" presName="diagram" presStyleCnt="0">
        <dgm:presLayoutVars>
          <dgm:dir/>
          <dgm:resizeHandles val="exact"/>
        </dgm:presLayoutVars>
      </dgm:prSet>
      <dgm:spPr/>
    </dgm:pt>
    <dgm:pt modelId="{0532C85B-5CD6-4F64-9EDA-FDC95F64F115}" type="pres">
      <dgm:prSet presAssocID="{97A62461-0577-48FD-AC7B-2B741EDA9C02}" presName="node" presStyleLbl="node1" presStyleIdx="0" presStyleCnt="8">
        <dgm:presLayoutVars>
          <dgm:bulletEnabled val="1"/>
        </dgm:presLayoutVars>
      </dgm:prSet>
      <dgm:spPr/>
    </dgm:pt>
    <dgm:pt modelId="{1729E8FE-676E-4230-9412-8D5B4011FD9C}" type="pres">
      <dgm:prSet presAssocID="{D7033FFF-FDC8-428C-8E2F-47B48FDB5706}" presName="sibTrans" presStyleCnt="0"/>
      <dgm:spPr/>
    </dgm:pt>
    <dgm:pt modelId="{E0944B81-E239-44B1-8A43-640F84785C3C}" type="pres">
      <dgm:prSet presAssocID="{FB4E4DD2-6531-4D72-9ED8-35349E032D54}" presName="node" presStyleLbl="node1" presStyleIdx="1" presStyleCnt="8" custLinFactNeighborY="2180">
        <dgm:presLayoutVars>
          <dgm:bulletEnabled val="1"/>
        </dgm:presLayoutVars>
      </dgm:prSet>
      <dgm:spPr/>
    </dgm:pt>
    <dgm:pt modelId="{AA2983AB-7D01-47A7-9F04-EF1D3C926F4C}" type="pres">
      <dgm:prSet presAssocID="{758F7B32-D2D2-48E0-8BA0-9788EBAF032F}" presName="sibTrans" presStyleCnt="0"/>
      <dgm:spPr/>
    </dgm:pt>
    <dgm:pt modelId="{7EFB0592-4B2F-4A3F-84B2-1C9CE888B8C9}" type="pres">
      <dgm:prSet presAssocID="{B43171F9-2F04-413F-A9B1-F298DEEE704F}" presName="node" presStyleLbl="node1" presStyleIdx="2" presStyleCnt="8">
        <dgm:presLayoutVars>
          <dgm:bulletEnabled val="1"/>
        </dgm:presLayoutVars>
      </dgm:prSet>
      <dgm:spPr/>
    </dgm:pt>
    <dgm:pt modelId="{2340E0E1-AC67-4023-A42D-362B604BD7E4}" type="pres">
      <dgm:prSet presAssocID="{C35C857E-0DE3-49F9-8ADA-5A47E142A3C3}" presName="sibTrans" presStyleCnt="0"/>
      <dgm:spPr/>
    </dgm:pt>
    <dgm:pt modelId="{5D24DB1D-413D-4F62-B915-C959AE8E405E}" type="pres">
      <dgm:prSet presAssocID="{FC2939B0-FB73-4806-9AE0-109975AC77CD}" presName="node" presStyleLbl="node1" presStyleIdx="3" presStyleCnt="8">
        <dgm:presLayoutVars>
          <dgm:bulletEnabled val="1"/>
        </dgm:presLayoutVars>
      </dgm:prSet>
      <dgm:spPr/>
    </dgm:pt>
    <dgm:pt modelId="{4C3D2EE8-36BB-47FD-88EF-B22E16AE9072}" type="pres">
      <dgm:prSet presAssocID="{7F14E37F-F01E-4CF3-9A51-D8AEBC730216}" presName="sibTrans" presStyleCnt="0"/>
      <dgm:spPr/>
    </dgm:pt>
    <dgm:pt modelId="{1F150988-1585-416D-BB38-C836B2C73EEE}" type="pres">
      <dgm:prSet presAssocID="{C97394E0-1CA8-4C50-B49E-96371E3219A1}" presName="node" presStyleLbl="node1" presStyleIdx="4" presStyleCnt="8">
        <dgm:presLayoutVars>
          <dgm:bulletEnabled val="1"/>
        </dgm:presLayoutVars>
      </dgm:prSet>
      <dgm:spPr/>
    </dgm:pt>
    <dgm:pt modelId="{E63D6051-DC60-41BC-9B8B-09503E96BCF9}" type="pres">
      <dgm:prSet presAssocID="{BC0DE9FF-41EE-4D58-A61D-0FB92C42D0EB}" presName="sibTrans" presStyleCnt="0"/>
      <dgm:spPr/>
    </dgm:pt>
    <dgm:pt modelId="{D7BA6468-1951-4E5F-8364-97AD6AC79007}" type="pres">
      <dgm:prSet presAssocID="{2A167315-4701-4E46-B7A7-66CAE117B435}" presName="node" presStyleLbl="node1" presStyleIdx="5" presStyleCnt="8">
        <dgm:presLayoutVars>
          <dgm:bulletEnabled val="1"/>
        </dgm:presLayoutVars>
      </dgm:prSet>
      <dgm:spPr/>
    </dgm:pt>
    <dgm:pt modelId="{BEB3A967-80AC-471C-BB96-17D0464BBF7A}" type="pres">
      <dgm:prSet presAssocID="{7933DC34-9A75-44E4-A607-359E66F6AAD2}" presName="sibTrans" presStyleCnt="0"/>
      <dgm:spPr/>
    </dgm:pt>
    <dgm:pt modelId="{9F4A2102-AB71-4D6C-BE51-07126312F45A}" type="pres">
      <dgm:prSet presAssocID="{F1BBD216-856E-438D-BBCE-A75A2338CE0A}" presName="node" presStyleLbl="node1" presStyleIdx="6" presStyleCnt="8">
        <dgm:presLayoutVars>
          <dgm:bulletEnabled val="1"/>
        </dgm:presLayoutVars>
      </dgm:prSet>
      <dgm:spPr/>
    </dgm:pt>
    <dgm:pt modelId="{1107F93B-855E-4EE9-BC70-E2E4F415B295}" type="pres">
      <dgm:prSet presAssocID="{F14FB175-7FD7-45E0-A65C-6ED869D19CA3}" presName="sibTrans" presStyleCnt="0"/>
      <dgm:spPr/>
    </dgm:pt>
    <dgm:pt modelId="{D9F57534-8AD6-4674-83BB-D7FF4D8CB772}" type="pres">
      <dgm:prSet presAssocID="{9DA104B3-D4E3-4083-9342-EC1536AEEED3}" presName="node" presStyleLbl="node1" presStyleIdx="7" presStyleCnt="8">
        <dgm:presLayoutVars>
          <dgm:bulletEnabled val="1"/>
        </dgm:presLayoutVars>
      </dgm:prSet>
      <dgm:spPr/>
    </dgm:pt>
  </dgm:ptLst>
  <dgm:cxnLst>
    <dgm:cxn modelId="{CF395D03-D25A-408F-8C4F-BCD04E74BD24}" type="presOf" srcId="{C97394E0-1CA8-4C50-B49E-96371E3219A1}" destId="{1F150988-1585-416D-BB38-C836B2C73EEE}" srcOrd="0" destOrd="0" presId="urn:microsoft.com/office/officeart/2005/8/layout/default"/>
    <dgm:cxn modelId="{982B7004-C789-4CC9-A7DF-A2461F5EA43D}" srcId="{965712E3-37E9-4083-94C3-A98AE349DEA6}" destId="{FC2939B0-FB73-4806-9AE0-109975AC77CD}" srcOrd="3" destOrd="0" parTransId="{79D9869B-BC57-4A8A-ADE3-E34EF4C6669C}" sibTransId="{7F14E37F-F01E-4CF3-9A51-D8AEBC730216}"/>
    <dgm:cxn modelId="{2460E110-3F2A-46B2-B993-5C40DC26846E}" type="presOf" srcId="{FC2939B0-FB73-4806-9AE0-109975AC77CD}" destId="{5D24DB1D-413D-4F62-B915-C959AE8E405E}" srcOrd="0" destOrd="0" presId="urn:microsoft.com/office/officeart/2005/8/layout/default"/>
    <dgm:cxn modelId="{58D91432-69B4-4F37-AFB9-8E0780FD5E97}" srcId="{965712E3-37E9-4083-94C3-A98AE349DEA6}" destId="{C97394E0-1CA8-4C50-B49E-96371E3219A1}" srcOrd="4" destOrd="0" parTransId="{6AAD3E17-0F91-4AF5-B383-FAD41C5487E7}" sibTransId="{BC0DE9FF-41EE-4D58-A61D-0FB92C42D0EB}"/>
    <dgm:cxn modelId="{4C63AE3C-DAAE-45A9-9320-712771E07679}" srcId="{965712E3-37E9-4083-94C3-A98AE349DEA6}" destId="{B43171F9-2F04-413F-A9B1-F298DEEE704F}" srcOrd="2" destOrd="0" parTransId="{93859801-10EB-4B15-BA37-D0925F6A6089}" sibTransId="{C35C857E-0DE3-49F9-8ADA-5A47E142A3C3}"/>
    <dgm:cxn modelId="{6BBABB5D-B8D6-41E2-B0EF-7B30A3F7022C}" type="presOf" srcId="{9DA104B3-D4E3-4083-9342-EC1536AEEED3}" destId="{D9F57534-8AD6-4674-83BB-D7FF4D8CB772}" srcOrd="0" destOrd="0" presId="urn:microsoft.com/office/officeart/2005/8/layout/default"/>
    <dgm:cxn modelId="{ED0DED66-8650-4372-8C27-56D22ECDFB84}" srcId="{965712E3-37E9-4083-94C3-A98AE349DEA6}" destId="{9DA104B3-D4E3-4083-9342-EC1536AEEED3}" srcOrd="7" destOrd="0" parTransId="{993C6307-1B2B-41BF-BE01-D031485304AE}" sibTransId="{617DB7C4-72BE-4CFC-ACEE-9A8134DEF80B}"/>
    <dgm:cxn modelId="{4BE70F4D-2C6D-4C77-A032-FCA4E118277F}" type="presOf" srcId="{965712E3-37E9-4083-94C3-A98AE349DEA6}" destId="{C05818B4-BD80-43D0-AE18-1447E06264A8}" srcOrd="0" destOrd="0" presId="urn:microsoft.com/office/officeart/2005/8/layout/default"/>
    <dgm:cxn modelId="{6862C16D-9C04-4CA9-B88D-38C9F96F1EF9}" srcId="{965712E3-37E9-4083-94C3-A98AE349DEA6}" destId="{2A167315-4701-4E46-B7A7-66CAE117B435}" srcOrd="5" destOrd="0" parTransId="{1811130E-152D-4E11-BDB7-9BBB6CFF2B49}" sibTransId="{7933DC34-9A75-44E4-A607-359E66F6AAD2}"/>
    <dgm:cxn modelId="{F7300050-96A0-46CC-8E41-704E719DE73C}" type="presOf" srcId="{97A62461-0577-48FD-AC7B-2B741EDA9C02}" destId="{0532C85B-5CD6-4F64-9EDA-FDC95F64F115}" srcOrd="0" destOrd="0" presId="urn:microsoft.com/office/officeart/2005/8/layout/default"/>
    <dgm:cxn modelId="{9640787F-30E0-49BE-B7B0-E7EB0CD8260F}" type="presOf" srcId="{2A167315-4701-4E46-B7A7-66CAE117B435}" destId="{D7BA6468-1951-4E5F-8364-97AD6AC79007}" srcOrd="0" destOrd="0" presId="urn:microsoft.com/office/officeart/2005/8/layout/default"/>
    <dgm:cxn modelId="{4CDFCB99-9A19-4C14-8BDB-D5453E0A03AA}" srcId="{965712E3-37E9-4083-94C3-A98AE349DEA6}" destId="{97A62461-0577-48FD-AC7B-2B741EDA9C02}" srcOrd="0" destOrd="0" parTransId="{7F2AD8A0-0EBA-48B1-BF8C-8373E0237479}" sibTransId="{D7033FFF-FDC8-428C-8E2F-47B48FDB5706}"/>
    <dgm:cxn modelId="{DFCB10AF-BA1F-4A93-BBA6-F1798E2C5669}" srcId="{965712E3-37E9-4083-94C3-A98AE349DEA6}" destId="{F1BBD216-856E-438D-BBCE-A75A2338CE0A}" srcOrd="6" destOrd="0" parTransId="{4A7169BD-B0FC-4759-9C2D-EB6DC7A27EB3}" sibTransId="{F14FB175-7FD7-45E0-A65C-6ED869D19CA3}"/>
    <dgm:cxn modelId="{53F53AB1-923A-4903-ADDB-6AADBD5A8A08}" type="presOf" srcId="{B43171F9-2F04-413F-A9B1-F298DEEE704F}" destId="{7EFB0592-4B2F-4A3F-84B2-1C9CE888B8C9}" srcOrd="0" destOrd="0" presId="urn:microsoft.com/office/officeart/2005/8/layout/default"/>
    <dgm:cxn modelId="{0DD3CCBE-CF50-4F73-8519-37BF22D73DA9}" srcId="{965712E3-37E9-4083-94C3-A98AE349DEA6}" destId="{FB4E4DD2-6531-4D72-9ED8-35349E032D54}" srcOrd="1" destOrd="0" parTransId="{653FA841-D740-4CBA-906C-90D713F706E7}" sibTransId="{758F7B32-D2D2-48E0-8BA0-9788EBAF032F}"/>
    <dgm:cxn modelId="{0FE24EC1-8E7B-4478-A282-EDE6BD83F579}" type="presOf" srcId="{FB4E4DD2-6531-4D72-9ED8-35349E032D54}" destId="{E0944B81-E239-44B1-8A43-640F84785C3C}" srcOrd="0" destOrd="0" presId="urn:microsoft.com/office/officeart/2005/8/layout/default"/>
    <dgm:cxn modelId="{DBC1C5C8-7BB4-4D67-B6F2-52A03B9C0AA2}" type="presOf" srcId="{F1BBD216-856E-438D-BBCE-A75A2338CE0A}" destId="{9F4A2102-AB71-4D6C-BE51-07126312F45A}" srcOrd="0" destOrd="0" presId="urn:microsoft.com/office/officeart/2005/8/layout/default"/>
    <dgm:cxn modelId="{2766626C-0969-4FC2-B9D6-160A324BD5A5}" type="presParOf" srcId="{C05818B4-BD80-43D0-AE18-1447E06264A8}" destId="{0532C85B-5CD6-4F64-9EDA-FDC95F64F115}" srcOrd="0" destOrd="0" presId="urn:microsoft.com/office/officeart/2005/8/layout/default"/>
    <dgm:cxn modelId="{60880613-9B43-4205-AE98-55CB37EE414C}" type="presParOf" srcId="{C05818B4-BD80-43D0-AE18-1447E06264A8}" destId="{1729E8FE-676E-4230-9412-8D5B4011FD9C}" srcOrd="1" destOrd="0" presId="urn:microsoft.com/office/officeart/2005/8/layout/default"/>
    <dgm:cxn modelId="{2FCE5620-8B2F-4959-9F21-92B862DEC363}" type="presParOf" srcId="{C05818B4-BD80-43D0-AE18-1447E06264A8}" destId="{E0944B81-E239-44B1-8A43-640F84785C3C}" srcOrd="2" destOrd="0" presId="urn:microsoft.com/office/officeart/2005/8/layout/default"/>
    <dgm:cxn modelId="{088AEA8F-F848-4347-80A0-C7BA6B6E3F0C}" type="presParOf" srcId="{C05818B4-BD80-43D0-AE18-1447E06264A8}" destId="{AA2983AB-7D01-47A7-9F04-EF1D3C926F4C}" srcOrd="3" destOrd="0" presId="urn:microsoft.com/office/officeart/2005/8/layout/default"/>
    <dgm:cxn modelId="{CB1A58F2-6F93-4D6E-B655-9A1397D14DDE}" type="presParOf" srcId="{C05818B4-BD80-43D0-AE18-1447E06264A8}" destId="{7EFB0592-4B2F-4A3F-84B2-1C9CE888B8C9}" srcOrd="4" destOrd="0" presId="urn:microsoft.com/office/officeart/2005/8/layout/default"/>
    <dgm:cxn modelId="{1BA144D8-0B0F-4A36-82C6-0DABAD3B9A49}" type="presParOf" srcId="{C05818B4-BD80-43D0-AE18-1447E06264A8}" destId="{2340E0E1-AC67-4023-A42D-362B604BD7E4}" srcOrd="5" destOrd="0" presId="urn:microsoft.com/office/officeart/2005/8/layout/default"/>
    <dgm:cxn modelId="{2BB2B6BB-B446-4D12-B030-C0BF998433BD}" type="presParOf" srcId="{C05818B4-BD80-43D0-AE18-1447E06264A8}" destId="{5D24DB1D-413D-4F62-B915-C959AE8E405E}" srcOrd="6" destOrd="0" presId="urn:microsoft.com/office/officeart/2005/8/layout/default"/>
    <dgm:cxn modelId="{88C2DB38-E84C-425A-B560-8752E0CDCB8F}" type="presParOf" srcId="{C05818B4-BD80-43D0-AE18-1447E06264A8}" destId="{4C3D2EE8-36BB-47FD-88EF-B22E16AE9072}" srcOrd="7" destOrd="0" presId="urn:microsoft.com/office/officeart/2005/8/layout/default"/>
    <dgm:cxn modelId="{F44BD3CB-F620-4E64-9E77-548E1A154697}" type="presParOf" srcId="{C05818B4-BD80-43D0-AE18-1447E06264A8}" destId="{1F150988-1585-416D-BB38-C836B2C73EEE}" srcOrd="8" destOrd="0" presId="urn:microsoft.com/office/officeart/2005/8/layout/default"/>
    <dgm:cxn modelId="{3FE29F2E-8244-42CA-863B-00BBAB9AB913}" type="presParOf" srcId="{C05818B4-BD80-43D0-AE18-1447E06264A8}" destId="{E63D6051-DC60-41BC-9B8B-09503E96BCF9}" srcOrd="9" destOrd="0" presId="urn:microsoft.com/office/officeart/2005/8/layout/default"/>
    <dgm:cxn modelId="{67AF2A52-965A-4349-8451-C69D6D637668}" type="presParOf" srcId="{C05818B4-BD80-43D0-AE18-1447E06264A8}" destId="{D7BA6468-1951-4E5F-8364-97AD6AC79007}" srcOrd="10" destOrd="0" presId="urn:microsoft.com/office/officeart/2005/8/layout/default"/>
    <dgm:cxn modelId="{5EECF56C-71FD-439C-BE52-1DB8A03CA6EC}" type="presParOf" srcId="{C05818B4-BD80-43D0-AE18-1447E06264A8}" destId="{BEB3A967-80AC-471C-BB96-17D0464BBF7A}" srcOrd="11" destOrd="0" presId="urn:microsoft.com/office/officeart/2005/8/layout/default"/>
    <dgm:cxn modelId="{908CE0A7-44B0-49C9-BCBD-EF1B7DE3F2E6}" type="presParOf" srcId="{C05818B4-BD80-43D0-AE18-1447E06264A8}" destId="{9F4A2102-AB71-4D6C-BE51-07126312F45A}" srcOrd="12" destOrd="0" presId="urn:microsoft.com/office/officeart/2005/8/layout/default"/>
    <dgm:cxn modelId="{F1F57BB6-8EB5-4141-A2F7-E43361C9DD05}" type="presParOf" srcId="{C05818B4-BD80-43D0-AE18-1447E06264A8}" destId="{1107F93B-855E-4EE9-BC70-E2E4F415B295}" srcOrd="13" destOrd="0" presId="urn:microsoft.com/office/officeart/2005/8/layout/default"/>
    <dgm:cxn modelId="{6A5DA8B1-E570-421E-868A-D55A6C53FA64}" type="presParOf" srcId="{C05818B4-BD80-43D0-AE18-1447E06264A8}" destId="{D9F57534-8AD6-4674-83BB-D7FF4D8CB772}" srcOrd="1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65712E3-37E9-4083-94C3-A98AE349DEA6}" type="doc">
      <dgm:prSet loTypeId="urn:microsoft.com/office/officeart/2005/8/layout/default" loCatId="list" qsTypeId="urn:microsoft.com/office/officeart/2005/8/quickstyle/simple4" qsCatId="simple" csTypeId="urn:microsoft.com/office/officeart/2005/8/colors/accent2_2" csCatId="accent2" phldr="1"/>
      <dgm:spPr/>
      <dgm:t>
        <a:bodyPr/>
        <a:lstStyle/>
        <a:p>
          <a:endParaRPr lang="en-US"/>
        </a:p>
      </dgm:t>
    </dgm:pt>
    <dgm:pt modelId="{97A62461-0577-48FD-AC7B-2B741EDA9C02}">
      <dgm:prSet/>
      <dgm:spPr/>
      <dgm:t>
        <a:bodyPr/>
        <a:lstStyle/>
        <a:p>
          <a:r>
            <a:rPr lang="en-US" i="0" baseline="0" dirty="0"/>
            <a:t>Reduces Carbon Footprint</a:t>
          </a:r>
        </a:p>
      </dgm:t>
    </dgm:pt>
    <dgm:pt modelId="{7F2AD8A0-0EBA-48B1-BF8C-8373E0237479}" type="parTrans" cxnId="{4CDFCB99-9A19-4C14-8BDB-D5453E0A03AA}">
      <dgm:prSet/>
      <dgm:spPr/>
      <dgm:t>
        <a:bodyPr/>
        <a:lstStyle/>
        <a:p>
          <a:endParaRPr lang="en-US"/>
        </a:p>
      </dgm:t>
    </dgm:pt>
    <dgm:pt modelId="{D7033FFF-FDC8-428C-8E2F-47B48FDB5706}" type="sibTrans" cxnId="{4CDFCB99-9A19-4C14-8BDB-D5453E0A03AA}">
      <dgm:prSet/>
      <dgm:spPr/>
      <dgm:t>
        <a:bodyPr/>
        <a:lstStyle/>
        <a:p>
          <a:endParaRPr lang="en-US"/>
        </a:p>
      </dgm:t>
    </dgm:pt>
    <dgm:pt modelId="{FC2939B0-FB73-4806-9AE0-109975AC77CD}">
      <dgm:prSet/>
      <dgm:spPr/>
      <dgm:t>
        <a:bodyPr/>
        <a:lstStyle/>
        <a:p>
          <a:r>
            <a:rPr lang="en-US" i="0" dirty="0"/>
            <a:t>Prototype Pulse Return</a:t>
          </a:r>
        </a:p>
        <a:p>
          <a:r>
            <a:rPr lang="en-US" i="0" dirty="0"/>
            <a:t>Distance 13 feet</a:t>
          </a:r>
          <a:endParaRPr lang="en-US" dirty="0"/>
        </a:p>
      </dgm:t>
    </dgm:pt>
    <dgm:pt modelId="{79D9869B-BC57-4A8A-ADE3-E34EF4C6669C}" type="parTrans" cxnId="{982B7004-C789-4CC9-A7DF-A2461F5EA43D}">
      <dgm:prSet/>
      <dgm:spPr/>
      <dgm:t>
        <a:bodyPr/>
        <a:lstStyle/>
        <a:p>
          <a:endParaRPr lang="en-US"/>
        </a:p>
      </dgm:t>
    </dgm:pt>
    <dgm:pt modelId="{7F14E37F-F01E-4CF3-9A51-D8AEBC730216}" type="sibTrans" cxnId="{982B7004-C789-4CC9-A7DF-A2461F5EA43D}">
      <dgm:prSet/>
      <dgm:spPr/>
      <dgm:t>
        <a:bodyPr/>
        <a:lstStyle/>
        <a:p>
          <a:endParaRPr lang="en-US"/>
        </a:p>
      </dgm:t>
    </dgm:pt>
    <dgm:pt modelId="{9A0FF471-650B-4185-B699-A4A404BFF43E}">
      <dgm:prSet/>
      <dgm:spPr/>
      <dgm:t>
        <a:bodyPr/>
        <a:lstStyle/>
        <a:p>
          <a:r>
            <a:rPr lang="en-US" i="0" dirty="0"/>
            <a:t>Maximum direct line sight</a:t>
          </a:r>
          <a:endParaRPr lang="en-US" dirty="0"/>
        </a:p>
      </dgm:t>
    </dgm:pt>
    <dgm:pt modelId="{942D1A47-BDD4-4DE2-B5B3-2A70F00709E7}" type="parTrans" cxnId="{35A57EE1-DE37-4D6F-ADB0-555BD783A23F}">
      <dgm:prSet/>
      <dgm:spPr/>
      <dgm:t>
        <a:bodyPr/>
        <a:lstStyle/>
        <a:p>
          <a:endParaRPr lang="en-US"/>
        </a:p>
      </dgm:t>
    </dgm:pt>
    <dgm:pt modelId="{92FE2193-E3E9-46C3-81C6-77502E18AD5C}" type="sibTrans" cxnId="{35A57EE1-DE37-4D6F-ADB0-555BD783A23F}">
      <dgm:prSet/>
      <dgm:spPr/>
      <dgm:t>
        <a:bodyPr/>
        <a:lstStyle/>
        <a:p>
          <a:endParaRPr lang="en-US"/>
        </a:p>
      </dgm:t>
    </dgm:pt>
    <dgm:pt modelId="{47950EC0-3691-4DF0-846F-A2235E2AE5DE}">
      <dgm:prSet/>
      <dgm:spPr/>
      <dgm:t>
        <a:bodyPr/>
        <a:lstStyle/>
        <a:p>
          <a:r>
            <a:rPr lang="en-US" i="0" baseline="0" dirty="0"/>
            <a:t>Real-time Text Notification when system detects intruder</a:t>
          </a:r>
          <a:endParaRPr lang="en-US" dirty="0"/>
        </a:p>
      </dgm:t>
    </dgm:pt>
    <dgm:pt modelId="{12A068F8-9D52-4A61-92A5-0CBB4233078A}" type="parTrans" cxnId="{03209707-7BC5-48F9-B32F-54B1F3432C41}">
      <dgm:prSet/>
      <dgm:spPr/>
      <dgm:t>
        <a:bodyPr/>
        <a:lstStyle/>
        <a:p>
          <a:endParaRPr lang="en-US"/>
        </a:p>
      </dgm:t>
    </dgm:pt>
    <dgm:pt modelId="{F2436C41-25FF-462C-BA5C-5F6942798AFE}" type="sibTrans" cxnId="{03209707-7BC5-48F9-B32F-54B1F3432C41}">
      <dgm:prSet/>
      <dgm:spPr/>
      <dgm:t>
        <a:bodyPr/>
        <a:lstStyle/>
        <a:p>
          <a:endParaRPr lang="en-US"/>
        </a:p>
      </dgm:t>
    </dgm:pt>
    <dgm:pt modelId="{C05818B4-BD80-43D0-AE18-1447E06264A8}" type="pres">
      <dgm:prSet presAssocID="{965712E3-37E9-4083-94C3-A98AE349DEA6}" presName="diagram" presStyleCnt="0">
        <dgm:presLayoutVars>
          <dgm:dir/>
          <dgm:resizeHandles val="exact"/>
        </dgm:presLayoutVars>
      </dgm:prSet>
      <dgm:spPr/>
    </dgm:pt>
    <dgm:pt modelId="{0532C85B-5CD6-4F64-9EDA-FDC95F64F115}" type="pres">
      <dgm:prSet presAssocID="{97A62461-0577-48FD-AC7B-2B741EDA9C02}" presName="node" presStyleLbl="node1" presStyleIdx="0" presStyleCnt="4" custLinFactNeighborX="5790" custLinFactNeighborY="-507">
        <dgm:presLayoutVars>
          <dgm:bulletEnabled val="1"/>
        </dgm:presLayoutVars>
      </dgm:prSet>
      <dgm:spPr/>
    </dgm:pt>
    <dgm:pt modelId="{1729E8FE-676E-4230-9412-8D5B4011FD9C}" type="pres">
      <dgm:prSet presAssocID="{D7033FFF-FDC8-428C-8E2F-47B48FDB5706}" presName="sibTrans" presStyleCnt="0"/>
      <dgm:spPr/>
    </dgm:pt>
    <dgm:pt modelId="{5D24DB1D-413D-4F62-B915-C959AE8E405E}" type="pres">
      <dgm:prSet presAssocID="{FC2939B0-FB73-4806-9AE0-109975AC77CD}" presName="node" presStyleLbl="node1" presStyleIdx="1" presStyleCnt="4">
        <dgm:presLayoutVars>
          <dgm:bulletEnabled val="1"/>
        </dgm:presLayoutVars>
      </dgm:prSet>
      <dgm:spPr/>
    </dgm:pt>
    <dgm:pt modelId="{4C3D2EE8-36BB-47FD-88EF-B22E16AE9072}" type="pres">
      <dgm:prSet presAssocID="{7F14E37F-F01E-4CF3-9A51-D8AEBC730216}" presName="sibTrans" presStyleCnt="0"/>
      <dgm:spPr/>
    </dgm:pt>
    <dgm:pt modelId="{35527BFE-D218-478F-9923-DDFC6116FB96}" type="pres">
      <dgm:prSet presAssocID="{9A0FF471-650B-4185-B699-A4A404BFF43E}" presName="node" presStyleLbl="node1" presStyleIdx="2" presStyleCnt="4" custLinFactNeighborX="6326">
        <dgm:presLayoutVars>
          <dgm:bulletEnabled val="1"/>
        </dgm:presLayoutVars>
      </dgm:prSet>
      <dgm:spPr/>
    </dgm:pt>
    <dgm:pt modelId="{59CBB533-F01D-4095-8031-B09109384E7A}" type="pres">
      <dgm:prSet presAssocID="{92FE2193-E3E9-46C3-81C6-77502E18AD5C}" presName="sibTrans" presStyleCnt="0"/>
      <dgm:spPr/>
    </dgm:pt>
    <dgm:pt modelId="{30281AA1-CF92-4921-8868-C291C7CF7848}" type="pres">
      <dgm:prSet presAssocID="{47950EC0-3691-4DF0-846F-A2235E2AE5DE}" presName="node" presStyleLbl="node1" presStyleIdx="3" presStyleCnt="4" custLinFactNeighborY="19">
        <dgm:presLayoutVars>
          <dgm:bulletEnabled val="1"/>
        </dgm:presLayoutVars>
      </dgm:prSet>
      <dgm:spPr/>
    </dgm:pt>
  </dgm:ptLst>
  <dgm:cxnLst>
    <dgm:cxn modelId="{982B7004-C789-4CC9-A7DF-A2461F5EA43D}" srcId="{965712E3-37E9-4083-94C3-A98AE349DEA6}" destId="{FC2939B0-FB73-4806-9AE0-109975AC77CD}" srcOrd="1" destOrd="0" parTransId="{79D9869B-BC57-4A8A-ADE3-E34EF4C6669C}" sibTransId="{7F14E37F-F01E-4CF3-9A51-D8AEBC730216}"/>
    <dgm:cxn modelId="{034C8E07-6BF1-4FCB-BC42-B41081AF8E01}" type="presOf" srcId="{47950EC0-3691-4DF0-846F-A2235E2AE5DE}" destId="{30281AA1-CF92-4921-8868-C291C7CF7848}" srcOrd="0" destOrd="0" presId="urn:microsoft.com/office/officeart/2005/8/layout/default"/>
    <dgm:cxn modelId="{03209707-7BC5-48F9-B32F-54B1F3432C41}" srcId="{965712E3-37E9-4083-94C3-A98AE349DEA6}" destId="{47950EC0-3691-4DF0-846F-A2235E2AE5DE}" srcOrd="3" destOrd="0" parTransId="{12A068F8-9D52-4A61-92A5-0CBB4233078A}" sibTransId="{F2436C41-25FF-462C-BA5C-5F6942798AFE}"/>
    <dgm:cxn modelId="{2460E110-3F2A-46B2-B993-5C40DC26846E}" type="presOf" srcId="{FC2939B0-FB73-4806-9AE0-109975AC77CD}" destId="{5D24DB1D-413D-4F62-B915-C959AE8E405E}" srcOrd="0" destOrd="0" presId="urn:microsoft.com/office/officeart/2005/8/layout/default"/>
    <dgm:cxn modelId="{4BE70F4D-2C6D-4C77-A032-FCA4E118277F}" type="presOf" srcId="{965712E3-37E9-4083-94C3-A98AE349DEA6}" destId="{C05818B4-BD80-43D0-AE18-1447E06264A8}" srcOrd="0" destOrd="0" presId="urn:microsoft.com/office/officeart/2005/8/layout/default"/>
    <dgm:cxn modelId="{F7300050-96A0-46CC-8E41-704E719DE73C}" type="presOf" srcId="{97A62461-0577-48FD-AC7B-2B741EDA9C02}" destId="{0532C85B-5CD6-4F64-9EDA-FDC95F64F115}" srcOrd="0" destOrd="0" presId="urn:microsoft.com/office/officeart/2005/8/layout/default"/>
    <dgm:cxn modelId="{4CDFCB99-9A19-4C14-8BDB-D5453E0A03AA}" srcId="{965712E3-37E9-4083-94C3-A98AE349DEA6}" destId="{97A62461-0577-48FD-AC7B-2B741EDA9C02}" srcOrd="0" destOrd="0" parTransId="{7F2AD8A0-0EBA-48B1-BF8C-8373E0237479}" sibTransId="{D7033FFF-FDC8-428C-8E2F-47B48FDB5706}"/>
    <dgm:cxn modelId="{C25F0BBD-B8B0-4FFD-8057-61C3D99D4A28}" type="presOf" srcId="{9A0FF471-650B-4185-B699-A4A404BFF43E}" destId="{35527BFE-D218-478F-9923-DDFC6116FB96}" srcOrd="0" destOrd="0" presId="urn:microsoft.com/office/officeart/2005/8/layout/default"/>
    <dgm:cxn modelId="{35A57EE1-DE37-4D6F-ADB0-555BD783A23F}" srcId="{965712E3-37E9-4083-94C3-A98AE349DEA6}" destId="{9A0FF471-650B-4185-B699-A4A404BFF43E}" srcOrd="2" destOrd="0" parTransId="{942D1A47-BDD4-4DE2-B5B3-2A70F00709E7}" sibTransId="{92FE2193-E3E9-46C3-81C6-77502E18AD5C}"/>
    <dgm:cxn modelId="{2766626C-0969-4FC2-B9D6-160A324BD5A5}" type="presParOf" srcId="{C05818B4-BD80-43D0-AE18-1447E06264A8}" destId="{0532C85B-5CD6-4F64-9EDA-FDC95F64F115}" srcOrd="0" destOrd="0" presId="urn:microsoft.com/office/officeart/2005/8/layout/default"/>
    <dgm:cxn modelId="{60880613-9B43-4205-AE98-55CB37EE414C}" type="presParOf" srcId="{C05818B4-BD80-43D0-AE18-1447E06264A8}" destId="{1729E8FE-676E-4230-9412-8D5B4011FD9C}" srcOrd="1" destOrd="0" presId="urn:microsoft.com/office/officeart/2005/8/layout/default"/>
    <dgm:cxn modelId="{2BB2B6BB-B446-4D12-B030-C0BF998433BD}" type="presParOf" srcId="{C05818B4-BD80-43D0-AE18-1447E06264A8}" destId="{5D24DB1D-413D-4F62-B915-C959AE8E405E}" srcOrd="2" destOrd="0" presId="urn:microsoft.com/office/officeart/2005/8/layout/default"/>
    <dgm:cxn modelId="{88C2DB38-E84C-425A-B560-8752E0CDCB8F}" type="presParOf" srcId="{C05818B4-BD80-43D0-AE18-1447E06264A8}" destId="{4C3D2EE8-36BB-47FD-88EF-B22E16AE9072}" srcOrd="3" destOrd="0" presId="urn:microsoft.com/office/officeart/2005/8/layout/default"/>
    <dgm:cxn modelId="{6D3D42F0-FA0F-441C-8FC2-B317A080AFF4}" type="presParOf" srcId="{C05818B4-BD80-43D0-AE18-1447E06264A8}" destId="{35527BFE-D218-478F-9923-DDFC6116FB96}" srcOrd="4" destOrd="0" presId="urn:microsoft.com/office/officeart/2005/8/layout/default"/>
    <dgm:cxn modelId="{E097571B-DD8C-4221-A01F-2534DEF5EA37}" type="presParOf" srcId="{C05818B4-BD80-43D0-AE18-1447E06264A8}" destId="{59CBB533-F01D-4095-8031-B09109384E7A}" srcOrd="5" destOrd="0" presId="urn:microsoft.com/office/officeart/2005/8/layout/default"/>
    <dgm:cxn modelId="{CE227BF9-26F1-4E3B-A9F9-3D7082BAF54C}" type="presParOf" srcId="{C05818B4-BD80-43D0-AE18-1447E06264A8}" destId="{30281AA1-CF92-4921-8868-C291C7CF7848}"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7B4D9C1-DA28-4787-8C35-37C0B67C898D}"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933BD213-B7BA-456F-A082-CA9A80384DEB}">
      <dgm:prSet/>
      <dgm:spPr/>
      <dgm:t>
        <a:bodyPr/>
        <a:lstStyle/>
        <a:p>
          <a:r>
            <a:rPr lang="en-US"/>
            <a:t>Problem solving</a:t>
          </a:r>
        </a:p>
      </dgm:t>
    </dgm:pt>
    <dgm:pt modelId="{81CBDDC6-397D-4085-BCEB-EC2969B05B83}" type="parTrans" cxnId="{B226120B-FA33-4F5D-86EF-6ABC438D2A50}">
      <dgm:prSet/>
      <dgm:spPr/>
      <dgm:t>
        <a:bodyPr/>
        <a:lstStyle/>
        <a:p>
          <a:endParaRPr lang="en-US"/>
        </a:p>
      </dgm:t>
    </dgm:pt>
    <dgm:pt modelId="{6BA71208-782A-4810-A793-35C052BEEC38}" type="sibTrans" cxnId="{B226120B-FA33-4F5D-86EF-6ABC438D2A50}">
      <dgm:prSet/>
      <dgm:spPr/>
      <dgm:t>
        <a:bodyPr/>
        <a:lstStyle/>
        <a:p>
          <a:endParaRPr lang="en-US"/>
        </a:p>
      </dgm:t>
    </dgm:pt>
    <dgm:pt modelId="{32EF729E-306A-4DAF-A4F3-C282F8531EC2}">
      <dgm:prSet/>
      <dgm:spPr/>
      <dgm:t>
        <a:bodyPr/>
        <a:lstStyle/>
        <a:p>
          <a:r>
            <a:rPr lang="en-US"/>
            <a:t>Teaming solutions</a:t>
          </a:r>
        </a:p>
      </dgm:t>
    </dgm:pt>
    <dgm:pt modelId="{F496153B-F26E-49B5-9296-4C117315E64B}" type="parTrans" cxnId="{F28B5604-7301-4DCF-BBC6-A8448DDA5089}">
      <dgm:prSet/>
      <dgm:spPr/>
      <dgm:t>
        <a:bodyPr/>
        <a:lstStyle/>
        <a:p>
          <a:endParaRPr lang="en-US"/>
        </a:p>
      </dgm:t>
    </dgm:pt>
    <dgm:pt modelId="{5FCDBF36-7A76-40B6-A3A6-FCE5F9303AFE}" type="sibTrans" cxnId="{F28B5604-7301-4DCF-BBC6-A8448DDA5089}">
      <dgm:prSet/>
      <dgm:spPr/>
      <dgm:t>
        <a:bodyPr/>
        <a:lstStyle/>
        <a:p>
          <a:endParaRPr lang="en-US"/>
        </a:p>
      </dgm:t>
    </dgm:pt>
    <dgm:pt modelId="{3CE708C6-8D6B-402E-AAED-72B663707507}" type="pres">
      <dgm:prSet presAssocID="{27B4D9C1-DA28-4787-8C35-37C0B67C898D}" presName="root" presStyleCnt="0">
        <dgm:presLayoutVars>
          <dgm:dir/>
          <dgm:resizeHandles val="exact"/>
        </dgm:presLayoutVars>
      </dgm:prSet>
      <dgm:spPr/>
    </dgm:pt>
    <dgm:pt modelId="{0ACFA4FB-23B7-4933-915D-5C24779560E5}" type="pres">
      <dgm:prSet presAssocID="{933BD213-B7BA-456F-A082-CA9A80384DEB}" presName="compNode" presStyleCnt="0"/>
      <dgm:spPr/>
    </dgm:pt>
    <dgm:pt modelId="{2BA32EC1-0F8D-48A5-BE96-7FC3613AF8ED}" type="pres">
      <dgm:prSet presAssocID="{933BD213-B7BA-456F-A082-CA9A80384DE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5F0A8DDD-69B0-4A90-9FFD-3C6CF1FBB824}" type="pres">
      <dgm:prSet presAssocID="{933BD213-B7BA-456F-A082-CA9A80384DEB}" presName="spaceRect" presStyleCnt="0"/>
      <dgm:spPr/>
    </dgm:pt>
    <dgm:pt modelId="{A56B5D4A-874F-400F-88B0-350D61DABE09}" type="pres">
      <dgm:prSet presAssocID="{933BD213-B7BA-456F-A082-CA9A80384DEB}" presName="textRect" presStyleLbl="revTx" presStyleIdx="0" presStyleCnt="2">
        <dgm:presLayoutVars>
          <dgm:chMax val="1"/>
          <dgm:chPref val="1"/>
        </dgm:presLayoutVars>
      </dgm:prSet>
      <dgm:spPr/>
    </dgm:pt>
    <dgm:pt modelId="{D6E9F539-85D3-42F5-A3E0-4C6D68E826DF}" type="pres">
      <dgm:prSet presAssocID="{6BA71208-782A-4810-A793-35C052BEEC38}" presName="sibTrans" presStyleCnt="0"/>
      <dgm:spPr/>
    </dgm:pt>
    <dgm:pt modelId="{B59B0336-71BB-47B6-A323-C67578A963D4}" type="pres">
      <dgm:prSet presAssocID="{32EF729E-306A-4DAF-A4F3-C282F8531EC2}" presName="compNode" presStyleCnt="0"/>
      <dgm:spPr/>
    </dgm:pt>
    <dgm:pt modelId="{2D273FEF-F2F0-41C9-9969-610547866558}" type="pres">
      <dgm:prSet presAssocID="{32EF729E-306A-4DAF-A4F3-C282F8531EC2}"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andshake"/>
        </a:ext>
      </dgm:extLst>
    </dgm:pt>
    <dgm:pt modelId="{A0865F1B-5076-470B-81FD-D2A2D1571310}" type="pres">
      <dgm:prSet presAssocID="{32EF729E-306A-4DAF-A4F3-C282F8531EC2}" presName="spaceRect" presStyleCnt="0"/>
      <dgm:spPr/>
    </dgm:pt>
    <dgm:pt modelId="{40E34559-51CB-4255-A607-C6A4B0A7F6DA}" type="pres">
      <dgm:prSet presAssocID="{32EF729E-306A-4DAF-A4F3-C282F8531EC2}" presName="textRect" presStyleLbl="revTx" presStyleIdx="1" presStyleCnt="2">
        <dgm:presLayoutVars>
          <dgm:chMax val="1"/>
          <dgm:chPref val="1"/>
        </dgm:presLayoutVars>
      </dgm:prSet>
      <dgm:spPr/>
    </dgm:pt>
  </dgm:ptLst>
  <dgm:cxnLst>
    <dgm:cxn modelId="{F28B5604-7301-4DCF-BBC6-A8448DDA5089}" srcId="{27B4D9C1-DA28-4787-8C35-37C0B67C898D}" destId="{32EF729E-306A-4DAF-A4F3-C282F8531EC2}" srcOrd="1" destOrd="0" parTransId="{F496153B-F26E-49B5-9296-4C117315E64B}" sibTransId="{5FCDBF36-7A76-40B6-A3A6-FCE5F9303AFE}"/>
    <dgm:cxn modelId="{B226120B-FA33-4F5D-86EF-6ABC438D2A50}" srcId="{27B4D9C1-DA28-4787-8C35-37C0B67C898D}" destId="{933BD213-B7BA-456F-A082-CA9A80384DEB}" srcOrd="0" destOrd="0" parTransId="{81CBDDC6-397D-4085-BCEB-EC2969B05B83}" sibTransId="{6BA71208-782A-4810-A793-35C052BEEC38}"/>
    <dgm:cxn modelId="{4EA69B5C-834B-4C3D-9842-4A4983996B78}" type="presOf" srcId="{27B4D9C1-DA28-4787-8C35-37C0B67C898D}" destId="{3CE708C6-8D6B-402E-AAED-72B663707507}" srcOrd="0" destOrd="0" presId="urn:microsoft.com/office/officeart/2018/2/layout/IconLabelList"/>
    <dgm:cxn modelId="{102F6B71-D3DC-4040-9157-5426932E79F4}" type="presOf" srcId="{32EF729E-306A-4DAF-A4F3-C282F8531EC2}" destId="{40E34559-51CB-4255-A607-C6A4B0A7F6DA}" srcOrd="0" destOrd="0" presId="urn:microsoft.com/office/officeart/2018/2/layout/IconLabelList"/>
    <dgm:cxn modelId="{7E10E481-E4F9-4332-B3F9-25C5EB251699}" type="presOf" srcId="{933BD213-B7BA-456F-A082-CA9A80384DEB}" destId="{A56B5D4A-874F-400F-88B0-350D61DABE09}" srcOrd="0" destOrd="0" presId="urn:microsoft.com/office/officeart/2018/2/layout/IconLabelList"/>
    <dgm:cxn modelId="{82353A16-0DB7-4549-BD18-FC172F3E3A51}" type="presParOf" srcId="{3CE708C6-8D6B-402E-AAED-72B663707507}" destId="{0ACFA4FB-23B7-4933-915D-5C24779560E5}" srcOrd="0" destOrd="0" presId="urn:microsoft.com/office/officeart/2018/2/layout/IconLabelList"/>
    <dgm:cxn modelId="{C22686D8-CF33-4B3E-BB29-93A0CCA885CA}" type="presParOf" srcId="{0ACFA4FB-23B7-4933-915D-5C24779560E5}" destId="{2BA32EC1-0F8D-48A5-BE96-7FC3613AF8ED}" srcOrd="0" destOrd="0" presId="urn:microsoft.com/office/officeart/2018/2/layout/IconLabelList"/>
    <dgm:cxn modelId="{44EFFBB6-B38F-4D4B-B87D-312DC971F0CC}" type="presParOf" srcId="{0ACFA4FB-23B7-4933-915D-5C24779560E5}" destId="{5F0A8DDD-69B0-4A90-9FFD-3C6CF1FBB824}" srcOrd="1" destOrd="0" presId="urn:microsoft.com/office/officeart/2018/2/layout/IconLabelList"/>
    <dgm:cxn modelId="{46D237C4-5C96-43C3-9B8B-EDC902B11202}" type="presParOf" srcId="{0ACFA4FB-23B7-4933-915D-5C24779560E5}" destId="{A56B5D4A-874F-400F-88B0-350D61DABE09}" srcOrd="2" destOrd="0" presId="urn:microsoft.com/office/officeart/2018/2/layout/IconLabelList"/>
    <dgm:cxn modelId="{A4969FEA-1B68-4A9B-9B3B-2F7F064D949E}" type="presParOf" srcId="{3CE708C6-8D6B-402E-AAED-72B663707507}" destId="{D6E9F539-85D3-42F5-A3E0-4C6D68E826DF}" srcOrd="1" destOrd="0" presId="urn:microsoft.com/office/officeart/2018/2/layout/IconLabelList"/>
    <dgm:cxn modelId="{B0749EC9-3F47-4763-B4DA-780FEB66EE01}" type="presParOf" srcId="{3CE708C6-8D6B-402E-AAED-72B663707507}" destId="{B59B0336-71BB-47B6-A323-C67578A963D4}" srcOrd="2" destOrd="0" presId="urn:microsoft.com/office/officeart/2018/2/layout/IconLabelList"/>
    <dgm:cxn modelId="{5B1F1115-5B8D-460C-9416-B7F4A5F4B219}" type="presParOf" srcId="{B59B0336-71BB-47B6-A323-C67578A963D4}" destId="{2D273FEF-F2F0-41C9-9969-610547866558}" srcOrd="0" destOrd="0" presId="urn:microsoft.com/office/officeart/2018/2/layout/IconLabelList"/>
    <dgm:cxn modelId="{B3CC1E18-77AD-4259-9009-3E35AC1CCABE}" type="presParOf" srcId="{B59B0336-71BB-47B6-A323-C67578A963D4}" destId="{A0865F1B-5076-470B-81FD-D2A2D1571310}" srcOrd="1" destOrd="0" presId="urn:microsoft.com/office/officeart/2018/2/layout/IconLabelList"/>
    <dgm:cxn modelId="{3C83CA28-9BA1-4E98-89D8-F9988C920C06}" type="presParOf" srcId="{B59B0336-71BB-47B6-A323-C67578A963D4}" destId="{40E34559-51CB-4255-A607-C6A4B0A7F6DA}"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32C85B-5CD6-4F64-9EDA-FDC95F64F115}">
      <dsp:nvSpPr>
        <dsp:cNvPr id="0" name=""/>
        <dsp:cNvSpPr/>
      </dsp:nvSpPr>
      <dsp:spPr>
        <a:xfrm>
          <a:off x="0" y="282348"/>
          <a:ext cx="1655308" cy="99318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i="0" kern="1200" baseline="0" dirty="0"/>
            <a:t>Environmentally Friendly</a:t>
          </a:r>
        </a:p>
      </dsp:txBody>
      <dsp:txXfrm>
        <a:off x="0" y="282348"/>
        <a:ext cx="1655308" cy="993185"/>
      </dsp:txXfrm>
    </dsp:sp>
    <dsp:sp modelId="{E0944B81-E239-44B1-8A43-640F84785C3C}">
      <dsp:nvSpPr>
        <dsp:cNvPr id="0" name=""/>
        <dsp:cNvSpPr/>
      </dsp:nvSpPr>
      <dsp:spPr>
        <a:xfrm>
          <a:off x="1820839" y="303999"/>
          <a:ext cx="1655308" cy="99318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Solar </a:t>
          </a:r>
          <a:r>
            <a:rPr lang="en-US" sz="1600" kern="1200" dirty="0" err="1"/>
            <a:t>Powerd</a:t>
          </a:r>
          <a:r>
            <a:rPr lang="en-US" sz="1600" kern="1200" dirty="0"/>
            <a:t> with</a:t>
          </a:r>
        </a:p>
        <a:p>
          <a:pPr marL="0" lvl="0" indent="0" algn="ctr" defTabSz="711200">
            <a:lnSpc>
              <a:spcPct val="90000"/>
            </a:lnSpc>
            <a:spcBef>
              <a:spcPct val="0"/>
            </a:spcBef>
            <a:spcAft>
              <a:spcPct val="35000"/>
            </a:spcAft>
            <a:buNone/>
          </a:pPr>
          <a:r>
            <a:rPr lang="en-US" sz="1600" kern="1200" dirty="0" err="1"/>
            <a:t>Rechargable</a:t>
          </a:r>
          <a:r>
            <a:rPr lang="en-US" sz="1600" kern="1200" dirty="0"/>
            <a:t> Battery </a:t>
          </a:r>
        </a:p>
      </dsp:txBody>
      <dsp:txXfrm>
        <a:off x="1820839" y="303999"/>
        <a:ext cx="1655308" cy="993185"/>
      </dsp:txXfrm>
    </dsp:sp>
    <dsp:sp modelId="{7EFB0592-4B2F-4A3F-84B2-1C9CE888B8C9}">
      <dsp:nvSpPr>
        <dsp:cNvPr id="0" name=""/>
        <dsp:cNvSpPr/>
      </dsp:nvSpPr>
      <dsp:spPr>
        <a:xfrm>
          <a:off x="3641678" y="282348"/>
          <a:ext cx="1655308" cy="99318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i="0" kern="1200"/>
            <a:t>Wireless </a:t>
          </a:r>
          <a:endParaRPr lang="en-US" sz="1600" kern="1200"/>
        </a:p>
      </dsp:txBody>
      <dsp:txXfrm>
        <a:off x="3641678" y="282348"/>
        <a:ext cx="1655308" cy="993185"/>
      </dsp:txXfrm>
    </dsp:sp>
    <dsp:sp modelId="{5D24DB1D-413D-4F62-B915-C959AE8E405E}">
      <dsp:nvSpPr>
        <dsp:cNvPr id="0" name=""/>
        <dsp:cNvSpPr/>
      </dsp:nvSpPr>
      <dsp:spPr>
        <a:xfrm>
          <a:off x="0" y="1441064"/>
          <a:ext cx="1655308" cy="99318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i="0" kern="1200" dirty="0"/>
            <a:t>Prototype Pulse output up to 26 feet away</a:t>
          </a:r>
          <a:endParaRPr lang="en-US" sz="1600" kern="1200" dirty="0"/>
        </a:p>
      </dsp:txBody>
      <dsp:txXfrm>
        <a:off x="0" y="1441064"/>
        <a:ext cx="1655308" cy="993185"/>
      </dsp:txXfrm>
    </dsp:sp>
    <dsp:sp modelId="{1F150988-1585-416D-BB38-C836B2C73EEE}">
      <dsp:nvSpPr>
        <dsp:cNvPr id="0" name=""/>
        <dsp:cNvSpPr/>
      </dsp:nvSpPr>
      <dsp:spPr>
        <a:xfrm>
          <a:off x="1820839" y="1441064"/>
          <a:ext cx="1655308" cy="99318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Cloud Computing </a:t>
          </a:r>
        </a:p>
      </dsp:txBody>
      <dsp:txXfrm>
        <a:off x="1820839" y="1441064"/>
        <a:ext cx="1655308" cy="993185"/>
      </dsp:txXfrm>
    </dsp:sp>
    <dsp:sp modelId="{D7BA6468-1951-4E5F-8364-97AD6AC79007}">
      <dsp:nvSpPr>
        <dsp:cNvPr id="0" name=""/>
        <dsp:cNvSpPr/>
      </dsp:nvSpPr>
      <dsp:spPr>
        <a:xfrm>
          <a:off x="3641678" y="1441064"/>
          <a:ext cx="1655308" cy="99318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C</a:t>
          </a:r>
          <a:r>
            <a:rPr lang="en-US" sz="1600" i="0" kern="1200" baseline="0"/>
            <a:t>ost Effective</a:t>
          </a:r>
          <a:endParaRPr lang="en-US" sz="1600" kern="1200"/>
        </a:p>
      </dsp:txBody>
      <dsp:txXfrm>
        <a:off x="3641678" y="1441064"/>
        <a:ext cx="1655308" cy="993185"/>
      </dsp:txXfrm>
    </dsp:sp>
    <dsp:sp modelId="{9F4A2102-AB71-4D6C-BE51-07126312F45A}">
      <dsp:nvSpPr>
        <dsp:cNvPr id="0" name=""/>
        <dsp:cNvSpPr/>
      </dsp:nvSpPr>
      <dsp:spPr>
        <a:xfrm>
          <a:off x="910419" y="2599780"/>
          <a:ext cx="1655308" cy="99318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err="1"/>
            <a:t>WiFi</a:t>
          </a:r>
          <a:endParaRPr lang="en-US" sz="1600" kern="1200" dirty="0"/>
        </a:p>
      </dsp:txBody>
      <dsp:txXfrm>
        <a:off x="910419" y="2599780"/>
        <a:ext cx="1655308" cy="993185"/>
      </dsp:txXfrm>
    </dsp:sp>
    <dsp:sp modelId="{D9F57534-8AD6-4674-83BB-D7FF4D8CB772}">
      <dsp:nvSpPr>
        <dsp:cNvPr id="0" name=""/>
        <dsp:cNvSpPr/>
      </dsp:nvSpPr>
      <dsp:spPr>
        <a:xfrm>
          <a:off x="2731258" y="2599780"/>
          <a:ext cx="1655308" cy="99318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Bluetooth </a:t>
          </a:r>
        </a:p>
      </dsp:txBody>
      <dsp:txXfrm>
        <a:off x="2731258" y="2599780"/>
        <a:ext cx="1655308" cy="9931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32C85B-5CD6-4F64-9EDA-FDC95F64F115}">
      <dsp:nvSpPr>
        <dsp:cNvPr id="0" name=""/>
        <dsp:cNvSpPr/>
      </dsp:nvSpPr>
      <dsp:spPr>
        <a:xfrm>
          <a:off x="146656" y="290842"/>
          <a:ext cx="2521758" cy="151305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i="0" kern="1200" baseline="0" dirty="0"/>
            <a:t>Reduces Carbon Footprint</a:t>
          </a:r>
        </a:p>
      </dsp:txBody>
      <dsp:txXfrm>
        <a:off x="146656" y="290842"/>
        <a:ext cx="2521758" cy="1513055"/>
      </dsp:txXfrm>
    </dsp:sp>
    <dsp:sp modelId="{5D24DB1D-413D-4F62-B915-C959AE8E405E}">
      <dsp:nvSpPr>
        <dsp:cNvPr id="0" name=""/>
        <dsp:cNvSpPr/>
      </dsp:nvSpPr>
      <dsp:spPr>
        <a:xfrm>
          <a:off x="2774581" y="298513"/>
          <a:ext cx="2521758" cy="151305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i="0" kern="1200" dirty="0"/>
            <a:t>Prototype Pulse Return</a:t>
          </a:r>
        </a:p>
        <a:p>
          <a:pPr marL="0" lvl="0" indent="0" algn="ctr" defTabSz="1022350">
            <a:lnSpc>
              <a:spcPct val="90000"/>
            </a:lnSpc>
            <a:spcBef>
              <a:spcPct val="0"/>
            </a:spcBef>
            <a:spcAft>
              <a:spcPct val="35000"/>
            </a:spcAft>
            <a:buNone/>
          </a:pPr>
          <a:r>
            <a:rPr lang="en-US" sz="2300" i="0" kern="1200" dirty="0"/>
            <a:t>Distance 13 feet</a:t>
          </a:r>
          <a:endParaRPr lang="en-US" sz="2300" kern="1200" dirty="0"/>
        </a:p>
      </dsp:txBody>
      <dsp:txXfrm>
        <a:off x="2774581" y="298513"/>
        <a:ext cx="2521758" cy="1513055"/>
      </dsp:txXfrm>
    </dsp:sp>
    <dsp:sp modelId="{35527BFE-D218-478F-9923-DDFC6116FB96}">
      <dsp:nvSpPr>
        <dsp:cNvPr id="0" name=""/>
        <dsp:cNvSpPr/>
      </dsp:nvSpPr>
      <dsp:spPr>
        <a:xfrm>
          <a:off x="160173" y="2063744"/>
          <a:ext cx="2521758" cy="151305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i="0" kern="1200" dirty="0"/>
            <a:t>Maximum direct line sight</a:t>
          </a:r>
          <a:endParaRPr lang="en-US" sz="2300" kern="1200" dirty="0"/>
        </a:p>
      </dsp:txBody>
      <dsp:txXfrm>
        <a:off x="160173" y="2063744"/>
        <a:ext cx="2521758" cy="1513055"/>
      </dsp:txXfrm>
    </dsp:sp>
    <dsp:sp modelId="{30281AA1-CF92-4921-8868-C291C7CF7848}">
      <dsp:nvSpPr>
        <dsp:cNvPr id="0" name=""/>
        <dsp:cNvSpPr/>
      </dsp:nvSpPr>
      <dsp:spPr>
        <a:xfrm>
          <a:off x="2774581" y="2064032"/>
          <a:ext cx="2521758" cy="1513055"/>
        </a:xfrm>
        <a:prstGeom prst="rect">
          <a:avLst/>
        </a:prstGeom>
        <a:gradFill rotWithShape="0">
          <a:gsLst>
            <a:gs pos="0">
              <a:schemeClr val="accent2">
                <a:hueOff val="0"/>
                <a:satOff val="0"/>
                <a:lumOff val="0"/>
                <a:alphaOff val="0"/>
              </a:schemeClr>
            </a:gs>
            <a:gs pos="90000">
              <a:schemeClr val="accent2">
                <a:hueOff val="0"/>
                <a:satOff val="0"/>
                <a:lumOff val="0"/>
                <a:alphaOff val="0"/>
                <a:shade val="100000"/>
                <a:satMod val="105000"/>
              </a:schemeClr>
            </a:gs>
            <a:gs pos="100000">
              <a:schemeClr val="accent2">
                <a:hueOff val="0"/>
                <a:satOff val="0"/>
                <a:lumOff val="0"/>
                <a:alphaOff val="0"/>
                <a:shade val="80000"/>
                <a:satMod val="120000"/>
              </a:schemeClr>
            </a:gs>
          </a:gsLst>
          <a:path path="circle">
            <a:fillToRect l="100000" t="100000" r="100000" b="100000"/>
          </a:path>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i="0" kern="1200" baseline="0" dirty="0"/>
            <a:t>Real-time Text Notification when system detects intruder</a:t>
          </a:r>
          <a:endParaRPr lang="en-US" sz="2300" kern="1200" dirty="0"/>
        </a:p>
      </dsp:txBody>
      <dsp:txXfrm>
        <a:off x="2774581" y="2064032"/>
        <a:ext cx="2521758" cy="151305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A32EC1-0F8D-48A5-BE96-7FC3613AF8ED}">
      <dsp:nvSpPr>
        <dsp:cNvPr id="0" name=""/>
        <dsp:cNvSpPr/>
      </dsp:nvSpPr>
      <dsp:spPr>
        <a:xfrm>
          <a:off x="1426331" y="331544"/>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56B5D4A-874F-400F-88B0-350D61DABE09}">
      <dsp:nvSpPr>
        <dsp:cNvPr id="0" name=""/>
        <dsp:cNvSpPr/>
      </dsp:nvSpPr>
      <dsp:spPr>
        <a:xfrm>
          <a:off x="238331" y="2745925"/>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000250">
            <a:lnSpc>
              <a:spcPct val="90000"/>
            </a:lnSpc>
            <a:spcBef>
              <a:spcPct val="0"/>
            </a:spcBef>
            <a:spcAft>
              <a:spcPct val="35000"/>
            </a:spcAft>
            <a:buNone/>
          </a:pPr>
          <a:r>
            <a:rPr lang="en-US" sz="4500" kern="1200"/>
            <a:t>Problem solving</a:t>
          </a:r>
        </a:p>
      </dsp:txBody>
      <dsp:txXfrm>
        <a:off x="238331" y="2745925"/>
        <a:ext cx="4320000" cy="720000"/>
      </dsp:txXfrm>
    </dsp:sp>
    <dsp:sp modelId="{2D273FEF-F2F0-41C9-9969-610547866558}">
      <dsp:nvSpPr>
        <dsp:cNvPr id="0" name=""/>
        <dsp:cNvSpPr/>
      </dsp:nvSpPr>
      <dsp:spPr>
        <a:xfrm>
          <a:off x="6502331" y="331544"/>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0E34559-51CB-4255-A607-C6A4B0A7F6DA}">
      <dsp:nvSpPr>
        <dsp:cNvPr id="0" name=""/>
        <dsp:cNvSpPr/>
      </dsp:nvSpPr>
      <dsp:spPr>
        <a:xfrm>
          <a:off x="5314331" y="2745925"/>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000250">
            <a:lnSpc>
              <a:spcPct val="90000"/>
            </a:lnSpc>
            <a:spcBef>
              <a:spcPct val="0"/>
            </a:spcBef>
            <a:spcAft>
              <a:spcPct val="35000"/>
            </a:spcAft>
            <a:buNone/>
          </a:pPr>
          <a:r>
            <a:rPr lang="en-US" sz="4500" kern="1200"/>
            <a:t>Teaming solutions</a:t>
          </a:r>
        </a:p>
      </dsp:txBody>
      <dsp:txXfrm>
        <a:off x="5314331" y="2745925"/>
        <a:ext cx="432000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19.jpg>
</file>

<file path=ppt/media/image2.png>
</file>

<file path=ppt/media/image20.jpg>
</file>

<file path=ppt/media/image21.png>
</file>

<file path=ppt/media/image22.svg>
</file>

<file path=ppt/media/image23.png>
</file>

<file path=ppt/media/image24.svg>
</file>

<file path=ppt/media/image25.png>
</file>

<file path=ppt/media/image26.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C82E2-3434-4F8F-B24D-E09295921497}" type="datetimeFigureOut">
              <a:rPr lang="en-US" smtClean="0"/>
              <a:t>5/19/2021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293C6C-82EA-4D9D-AA8A-69C85F2EE2B5}" type="slidenum">
              <a:rPr lang="en-US" smtClean="0"/>
              <a:t>‹#›</a:t>
            </a:fld>
            <a:endParaRPr lang="en-US" dirty="0"/>
          </a:p>
        </p:txBody>
      </p:sp>
    </p:spTree>
    <p:extLst>
      <p:ext uri="{BB962C8B-B14F-4D97-AF65-F5344CB8AC3E}">
        <p14:creationId xmlns:p14="http://schemas.microsoft.com/office/powerpoint/2010/main" val="537326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rgbClr val="FFFFFF"/>
                </a:solidFill>
              </a:defRPr>
            </a:lvl1pPr>
          </a:lstStyle>
          <a:p>
            <a:fld id="{5539117B-1405-4997-81DF-D47685487591}" type="datetime1">
              <a:rPr lang="en-US" smtClean="0"/>
              <a:t>5/19/2021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4FAB73BC-B049-4115-A692-8D63A059BFB8}" type="slidenum">
              <a:rPr lang="en-US" dirty="0"/>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3AD327-AB58-4897-AF71-6D19B63EA53A}" type="datetime1">
              <a:rPr lang="en-US" smtClean="0"/>
              <a:t>5/19/2021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650F879-CB5E-4D5D-8720-D92DA7AE545E}" type="datetime1">
              <a:rPr lang="en-US" smtClean="0"/>
              <a:t>5/19/2021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A87957-4685-4AAA-AC15-17027EB8CE3B}" type="datetime1">
              <a:rPr lang="en-US" smtClean="0"/>
              <a:t>5/19/2021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B02546-CD2F-49E1-B1D0-A834B66B5E2F}" type="datetime1">
              <a:rPr lang="en-US" smtClean="0"/>
              <a:t>5/19/2021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F7815D2-491A-4C11-867A-1AADC7361863}" type="datetime1">
              <a:rPr lang="en-US" smtClean="0"/>
              <a:t>5/19/2021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45CC7DB-A260-4317-B84F-54DF88D675D3}" type="datetime1">
              <a:rPr lang="en-US" smtClean="0"/>
              <a:t>5/19/2021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23632A5-C0DB-45B3-9A28-AA7E7B5E7621}" type="datetime1">
              <a:rPr lang="en-US" smtClean="0"/>
              <a:t>5/19/2021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F6FDAC-91B9-467F-9D59-FECADBF43D47}" type="datetime1">
              <a:rPr lang="en-US" smtClean="0"/>
              <a:t>5/19/2021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151332A-5D1A-4A68-8DC3-3FC24CFC5B34}" type="datetime1">
              <a:rPr lang="en-US" smtClean="0"/>
              <a:t>5/19/2021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D47A8BF-B3DA-48FF-989E-13589D6975D0}" type="datetime1">
              <a:rPr lang="en-US" smtClean="0"/>
              <a:t>5/19/2021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53B4EE1E-2631-4416-BD05-4FE45075E299}" type="datetime1">
              <a:rPr lang="en-US" smtClean="0"/>
              <a:t>5/19/2021</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9.xml"/><Relationship Id="rId4" Type="http://schemas.openxmlformats.org/officeDocument/2006/relationships/image" Target="../media/image17.jpg"/></Relationships>
</file>

<file path=ppt/slides/_rels/slide2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8.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455C987-ED28-46CA-ACFD-871FF101D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09530D1-E1B7-4679-A6ED-D82EB77AA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3840" y="256540"/>
            <a:ext cx="11704320" cy="63652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BCB8372A-11C5-4BD2-B5FD-71DDEFADE1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45896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5B9BDB7-2134-468E-9725-B904F4E364E5}"/>
              </a:ext>
            </a:extLst>
          </p:cNvPr>
          <p:cNvSpPr>
            <a:spLocks noGrp="1"/>
          </p:cNvSpPr>
          <p:nvPr>
            <p:ph type="ctrTitle"/>
          </p:nvPr>
        </p:nvSpPr>
        <p:spPr>
          <a:xfrm>
            <a:off x="1109980" y="4206240"/>
            <a:ext cx="9966960" cy="1325880"/>
          </a:xfrm>
        </p:spPr>
        <p:txBody>
          <a:bodyPr>
            <a:normAutofit/>
          </a:bodyPr>
          <a:lstStyle/>
          <a:p>
            <a:r>
              <a:rPr lang="en-US" sz="6600" dirty="0">
                <a:solidFill>
                  <a:schemeClr val="accent1"/>
                </a:solidFill>
              </a:rPr>
              <a:t>Smart farming system</a:t>
            </a:r>
          </a:p>
        </p:txBody>
      </p:sp>
      <p:pic>
        <p:nvPicPr>
          <p:cNvPr id="5" name="Picture 4" descr="A close up of a green field">
            <a:extLst>
              <a:ext uri="{FF2B5EF4-FFF2-40B4-BE49-F238E27FC236}">
                <a16:creationId xmlns:a16="http://schemas.microsoft.com/office/drawing/2014/main" id="{4E312030-0DC2-4F76-9D84-36063902EC4D}"/>
              </a:ext>
            </a:extLst>
          </p:cNvPr>
          <p:cNvPicPr>
            <a:picLocks noChangeAspect="1"/>
          </p:cNvPicPr>
          <p:nvPr/>
        </p:nvPicPr>
        <p:blipFill rotWithShape="1">
          <a:blip r:embed="rId2"/>
          <a:srcRect t="21867" r="1" b="29770"/>
          <a:stretch/>
        </p:blipFill>
        <p:spPr>
          <a:xfrm>
            <a:off x="243840" y="256540"/>
            <a:ext cx="11704320" cy="3764276"/>
          </a:xfrm>
          <a:prstGeom prst="rect">
            <a:avLst/>
          </a:prstGeom>
        </p:spPr>
      </p:pic>
    </p:spTree>
    <p:extLst>
      <p:ext uri="{BB962C8B-B14F-4D97-AF65-F5344CB8AC3E}">
        <p14:creationId xmlns:p14="http://schemas.microsoft.com/office/powerpoint/2010/main" val="1935269742"/>
      </p:ext>
    </p:extLst>
  </p:cSld>
  <p:clrMapOvr>
    <a:masterClrMapping/>
  </p:clrMapOvr>
  <mc:AlternateContent xmlns:mc="http://schemas.openxmlformats.org/markup-compatibility/2006" xmlns:p14="http://schemas.microsoft.com/office/powerpoint/2010/main">
    <mc:Choice Requires="p14">
      <p:transition spd="slow" p14:dur="4000" advClick="0" advTm="15000">
        <p:split orient="vert"/>
      </p:transition>
    </mc:Choice>
    <mc:Fallback xmlns="">
      <p:transition spd="slow" advClick="0" advTm="15000">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8E80C-86AB-4CD7-8BF0-7D9332D97887}"/>
              </a:ext>
            </a:extLst>
          </p:cNvPr>
          <p:cNvSpPr>
            <a:spLocks noGrp="1"/>
          </p:cNvSpPr>
          <p:nvPr>
            <p:ph type="title"/>
          </p:nvPr>
        </p:nvSpPr>
        <p:spPr>
          <a:xfrm>
            <a:off x="2384239" y="1216404"/>
            <a:ext cx="3789725" cy="1317909"/>
          </a:xfrm>
        </p:spPr>
        <p:txBody>
          <a:bodyPr/>
          <a:lstStyle/>
          <a:p>
            <a:r>
              <a:rPr lang="en-US" sz="2000" dirty="0"/>
              <a:t>The Smart Farming System utilizes a Step Motor to provide wide sweep of ultrasonic pulses across field</a:t>
            </a:r>
          </a:p>
        </p:txBody>
      </p:sp>
      <p:pic>
        <p:nvPicPr>
          <p:cNvPr id="6" name="Content Placeholder 5">
            <a:extLst>
              <a:ext uri="{FF2B5EF4-FFF2-40B4-BE49-F238E27FC236}">
                <a16:creationId xmlns:a16="http://schemas.microsoft.com/office/drawing/2014/main" id="{5E64D12F-0E2C-495E-8F12-9526E91520DE}"/>
              </a:ext>
            </a:extLst>
          </p:cNvPr>
          <p:cNvPicPr>
            <a:picLocks noGrp="1" noChangeAspect="1"/>
          </p:cNvPicPr>
          <p:nvPr>
            <p:ph idx="1"/>
          </p:nvPr>
        </p:nvPicPr>
        <p:blipFill>
          <a:blip r:embed="rId2"/>
          <a:stretch>
            <a:fillRect/>
          </a:stretch>
        </p:blipFill>
        <p:spPr>
          <a:xfrm>
            <a:off x="2797635" y="2810310"/>
            <a:ext cx="3298365" cy="2740895"/>
          </a:xfrm>
        </p:spPr>
      </p:pic>
      <p:sp>
        <p:nvSpPr>
          <p:cNvPr id="4" name="Text Placeholder 3">
            <a:extLst>
              <a:ext uri="{FF2B5EF4-FFF2-40B4-BE49-F238E27FC236}">
                <a16:creationId xmlns:a16="http://schemas.microsoft.com/office/drawing/2014/main" id="{2F7B7F53-AA3B-468D-8044-29C5EA6F9ACD}"/>
              </a:ext>
            </a:extLst>
          </p:cNvPr>
          <p:cNvSpPr>
            <a:spLocks noGrp="1"/>
          </p:cNvSpPr>
          <p:nvPr>
            <p:ph type="body" sz="half" idx="2"/>
          </p:nvPr>
        </p:nvSpPr>
        <p:spPr>
          <a:xfrm>
            <a:off x="7757733" y="771785"/>
            <a:ext cx="3257710" cy="4941118"/>
          </a:xfrm>
        </p:spPr>
        <p:txBody>
          <a:bodyPr>
            <a:noAutofit/>
          </a:bodyPr>
          <a:lstStyle/>
          <a:p>
            <a:pPr marL="285750" indent="-285750">
              <a:buFont typeface="Arial" panose="020B0604020202020204" pitchFamily="34" charset="0"/>
              <a:buChar char="•"/>
            </a:pPr>
            <a:r>
              <a:rPr lang="en-US" sz="2000" b="0" i="0" dirty="0">
                <a:effectLst/>
                <a:latin typeface="Times New Roman" panose="02020603050405020304" pitchFamily="18" charset="0"/>
              </a:rPr>
              <a:t>5VDC</a:t>
            </a:r>
          </a:p>
          <a:p>
            <a:pPr marL="285750" indent="-285750">
              <a:buFont typeface="Arial" panose="020B0604020202020204" pitchFamily="34" charset="0"/>
              <a:buChar char="•"/>
            </a:pPr>
            <a:r>
              <a:rPr lang="en-US" sz="2000" b="0" i="0" dirty="0">
                <a:effectLst/>
                <a:latin typeface="Times New Roman" panose="02020603050405020304" pitchFamily="18" charset="0"/>
              </a:rPr>
              <a:t>Class B insulation</a:t>
            </a:r>
          </a:p>
          <a:p>
            <a:pPr marL="285750" indent="-285750">
              <a:buFont typeface="Arial" panose="020B0604020202020204" pitchFamily="34" charset="0"/>
              <a:buChar char="•"/>
            </a:pPr>
            <a:r>
              <a:rPr lang="en-US" sz="2000" dirty="0">
                <a:latin typeface="Times New Roman" panose="02020603050405020304" pitchFamily="18" charset="0"/>
              </a:rPr>
              <a:t>I</a:t>
            </a:r>
            <a:r>
              <a:rPr lang="en-US" sz="2000" b="0" i="0" dirty="0">
                <a:effectLst/>
                <a:latin typeface="Times New Roman" panose="02020603050405020304" pitchFamily="18" charset="0"/>
              </a:rPr>
              <a:t>nternal wiring to sustain temperatures of up to 130 degrees Celsius</a:t>
            </a:r>
          </a:p>
          <a:p>
            <a:pPr marL="285750" indent="-285750">
              <a:buFont typeface="Arial" panose="020B0604020202020204" pitchFamily="34" charset="0"/>
              <a:buChar char="•"/>
            </a:pPr>
            <a:r>
              <a:rPr lang="en-US" sz="2000" dirty="0">
                <a:latin typeface="Times New Roman" panose="02020603050405020304" pitchFamily="18" charset="0"/>
              </a:rPr>
              <a:t>With a A</a:t>
            </a:r>
            <a:r>
              <a:rPr lang="en-US" sz="2000" b="0" i="0" dirty="0">
                <a:effectLst/>
                <a:latin typeface="Times New Roman" panose="02020603050405020304" pitchFamily="18" charset="0"/>
              </a:rPr>
              <a:t>mbient temperature of 40 Celsius, the stepper motor has a temperature rise allowance of 90 Celsius.</a:t>
            </a:r>
          </a:p>
          <a:p>
            <a:pPr marL="285750" indent="-285750">
              <a:buFont typeface="Arial" panose="020B0604020202020204" pitchFamily="34" charset="0"/>
              <a:buChar char="•"/>
            </a:pPr>
            <a:r>
              <a:rPr lang="en-US" sz="2000" b="0" i="0" dirty="0">
                <a:effectLst/>
                <a:latin typeface="Times New Roman" panose="02020603050405020304" pitchFamily="18" charset="0"/>
              </a:rPr>
              <a:t>Stepper motors can run continuously at these temperatures.</a:t>
            </a:r>
            <a:endParaRPr lang="en-US" sz="2000" dirty="0"/>
          </a:p>
        </p:txBody>
      </p:sp>
    </p:spTree>
    <p:extLst>
      <p:ext uri="{BB962C8B-B14F-4D97-AF65-F5344CB8AC3E}">
        <p14:creationId xmlns:p14="http://schemas.microsoft.com/office/powerpoint/2010/main" val="1887509829"/>
      </p:ext>
    </p:extLst>
  </p:cSld>
  <p:clrMapOvr>
    <a:masterClrMapping/>
  </p:clrMapOvr>
  <mc:AlternateContent xmlns:mc="http://schemas.openxmlformats.org/markup-compatibility/2006" xmlns:p14="http://schemas.microsoft.com/office/powerpoint/2010/main">
    <mc:Choice Requires="p14">
      <p:transition spd="slow" p14:dur="4000" advClick="0" advTm="10000">
        <p:split orient="vert"/>
      </p:transition>
    </mc:Choice>
    <mc:Fallback xmlns="">
      <p:transition spd="slow" advClick="0" advTm="10000">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510F5E2-1ECA-4F99-B0FC-2CB4B5093856}"/>
              </a:ext>
            </a:extLst>
          </p:cNvPr>
          <p:cNvSpPr txBox="1"/>
          <p:nvPr/>
        </p:nvSpPr>
        <p:spPr>
          <a:xfrm>
            <a:off x="886413" y="1554854"/>
            <a:ext cx="10782673" cy="4385816"/>
          </a:xfrm>
          <a:prstGeom prst="rect">
            <a:avLst/>
          </a:prstGeom>
          <a:noFill/>
        </p:spPr>
        <p:txBody>
          <a:bodyPr wrap="square">
            <a:spAutoFit/>
          </a:bodyPr>
          <a:lstStyle/>
          <a:p>
            <a:pPr algn="ctr"/>
            <a:r>
              <a:rPr lang="en-US" sz="2500" dirty="0">
                <a:solidFill>
                  <a:schemeClr val="accent1"/>
                </a:solidFill>
              </a:rPr>
              <a:t>Problem #3</a:t>
            </a:r>
          </a:p>
          <a:p>
            <a:pPr algn="ctr"/>
            <a:r>
              <a:rPr lang="en-US" sz="2500" dirty="0">
                <a:solidFill>
                  <a:schemeClr val="accent1"/>
                </a:solidFill>
              </a:rPr>
              <a:t>Controlling Hemp Pollination</a:t>
            </a:r>
          </a:p>
          <a:p>
            <a:endParaRPr lang="en-US" sz="2500" dirty="0">
              <a:solidFill>
                <a:schemeClr val="accent1"/>
              </a:solidFill>
            </a:endParaRPr>
          </a:p>
          <a:p>
            <a:pPr marL="342900" indent="-342900">
              <a:buFont typeface="Arial" panose="020B0604020202020204" pitchFamily="34" charset="0"/>
              <a:buChar char="•"/>
            </a:pPr>
            <a:r>
              <a:rPr lang="en-US" sz="2500" dirty="0">
                <a:solidFill>
                  <a:schemeClr val="accent1"/>
                </a:solidFill>
              </a:rPr>
              <a:t>Pollination triggers seed propagation</a:t>
            </a:r>
          </a:p>
          <a:p>
            <a:pPr marL="342900" indent="-342900">
              <a:buFont typeface="Arial" panose="020B0604020202020204" pitchFamily="34" charset="0"/>
              <a:buChar char="•"/>
            </a:pPr>
            <a:r>
              <a:rPr lang="en-US" sz="2500" dirty="0">
                <a:solidFill>
                  <a:schemeClr val="accent1"/>
                </a:solidFill>
              </a:rPr>
              <a:t>Decreases trichome production</a:t>
            </a:r>
          </a:p>
          <a:p>
            <a:pPr marL="342900" indent="-342900">
              <a:buFont typeface="Arial" panose="020B0604020202020204" pitchFamily="34" charset="0"/>
              <a:buChar char="•"/>
            </a:pPr>
            <a:r>
              <a:rPr lang="en-US" sz="2500" dirty="0">
                <a:solidFill>
                  <a:schemeClr val="accent1"/>
                </a:solidFill>
              </a:rPr>
              <a:t>Trichomes are the mechanism by which hemp produces cannabinoids, such as cannabidiol (CBD)</a:t>
            </a:r>
          </a:p>
          <a:p>
            <a:pPr marL="342900" indent="-342900">
              <a:buFont typeface="Arial" panose="020B0604020202020204" pitchFamily="34" charset="0"/>
              <a:buChar char="•"/>
            </a:pPr>
            <a:r>
              <a:rPr lang="en-US" sz="2500" dirty="0">
                <a:solidFill>
                  <a:schemeClr val="accent1"/>
                </a:solidFill>
              </a:rPr>
              <a:t>Majority of New Mexican farmers invested in high CBD hemp strains to produce, manufacture and sell high quality CBD hemp oil not seed generation</a:t>
            </a:r>
          </a:p>
          <a:p>
            <a:br>
              <a:rPr lang="en-US" sz="1800" dirty="0"/>
            </a:br>
            <a:br>
              <a:rPr lang="en-US" sz="1800" dirty="0"/>
            </a:br>
            <a:endParaRPr lang="en-US" dirty="0"/>
          </a:p>
        </p:txBody>
      </p:sp>
    </p:spTree>
    <p:extLst>
      <p:ext uri="{BB962C8B-B14F-4D97-AF65-F5344CB8AC3E}">
        <p14:creationId xmlns:p14="http://schemas.microsoft.com/office/powerpoint/2010/main" val="3819770248"/>
      </p:ext>
    </p:extLst>
  </p:cSld>
  <p:clrMapOvr>
    <a:masterClrMapping/>
  </p:clrMapOvr>
  <mc:AlternateContent xmlns:mc="http://schemas.openxmlformats.org/markup-compatibility/2006" xmlns:p14="http://schemas.microsoft.com/office/powerpoint/2010/main">
    <mc:Choice Requires="p14">
      <p:transition spd="slow" p14:dur="4000" advClick="0" advTm="10000">
        <p:split orient="vert"/>
      </p:transition>
    </mc:Choice>
    <mc:Fallback xmlns="">
      <p:transition spd="slow" advClick="0" advTm="10000">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44FF84-33F4-41AB-9093-D6F69143E7C2}"/>
              </a:ext>
            </a:extLst>
          </p:cNvPr>
          <p:cNvSpPr txBox="1"/>
          <p:nvPr/>
        </p:nvSpPr>
        <p:spPr>
          <a:xfrm>
            <a:off x="713064" y="909607"/>
            <a:ext cx="10704352" cy="4632037"/>
          </a:xfrm>
          <a:prstGeom prst="rect">
            <a:avLst/>
          </a:prstGeom>
          <a:noFill/>
        </p:spPr>
        <p:txBody>
          <a:bodyPr wrap="square" rtlCol="0">
            <a:spAutoFit/>
          </a:bodyPr>
          <a:lstStyle/>
          <a:p>
            <a:pPr algn="ctr"/>
            <a:r>
              <a:rPr lang="en-US" sz="2000" dirty="0">
                <a:solidFill>
                  <a:schemeClr val="accent1"/>
                </a:solidFill>
                <a:latin typeface="+mj-lt"/>
              </a:rPr>
              <a:t>Solution #3</a:t>
            </a:r>
          </a:p>
          <a:p>
            <a:pPr algn="ctr"/>
            <a:r>
              <a:rPr lang="en-US" sz="2000" dirty="0" err="1">
                <a:solidFill>
                  <a:schemeClr val="accent1"/>
                </a:solidFill>
                <a:latin typeface="+mj-lt"/>
              </a:rPr>
              <a:t>Pollin</a:t>
            </a:r>
            <a:r>
              <a:rPr lang="en-US" sz="2000" dirty="0">
                <a:solidFill>
                  <a:schemeClr val="accent1"/>
                </a:solidFill>
                <a:latin typeface="+mj-lt"/>
              </a:rPr>
              <a:t> Monitoring with a Grove Particulate Sensor</a:t>
            </a:r>
          </a:p>
          <a:p>
            <a:pPr algn="ctr"/>
            <a:endParaRPr lang="en-US" sz="2000" dirty="0">
              <a:solidFill>
                <a:schemeClr val="accent1"/>
              </a:solidFill>
              <a:latin typeface="+mj-lt"/>
            </a:endParaRPr>
          </a:p>
          <a:p>
            <a:pPr marL="342900" indent="-342900">
              <a:buFont typeface="Arial" panose="020B0604020202020204" pitchFamily="34" charset="0"/>
              <a:buChar char="•"/>
            </a:pPr>
            <a:r>
              <a:rPr lang="en-US" sz="2000" dirty="0">
                <a:solidFill>
                  <a:schemeClr val="accent1"/>
                </a:solidFill>
                <a:latin typeface="+mj-lt"/>
              </a:rPr>
              <a:t>Capable of detecting particulates as small as 1um in size</a:t>
            </a:r>
          </a:p>
          <a:p>
            <a:pPr marL="342900" indent="-342900">
              <a:buFont typeface="Arial" panose="020B0604020202020204" pitchFamily="34" charset="0"/>
              <a:buChar char="•"/>
            </a:pPr>
            <a:r>
              <a:rPr lang="en-US" sz="2000" dirty="0">
                <a:solidFill>
                  <a:schemeClr val="accent1"/>
                </a:solidFill>
                <a:latin typeface="+mj-lt"/>
              </a:rPr>
              <a:t>Hemp pollen measures approximately 25um and thus is not difficult to detect.</a:t>
            </a:r>
          </a:p>
          <a:p>
            <a:endParaRPr lang="en-US" sz="2000" dirty="0">
              <a:solidFill>
                <a:schemeClr val="accent1"/>
              </a:solidFill>
              <a:latin typeface="+mj-lt"/>
            </a:endParaRPr>
          </a:p>
          <a:p>
            <a:pPr marL="342900" indent="-342900">
              <a:buFont typeface="Arial" panose="020B0604020202020204" pitchFamily="34" charset="0"/>
              <a:buChar char="•"/>
            </a:pPr>
            <a:r>
              <a:rPr lang="en-US" sz="2000" dirty="0">
                <a:solidFill>
                  <a:schemeClr val="accent1"/>
                </a:solidFill>
                <a:latin typeface="+mj-lt"/>
              </a:rPr>
              <a:t>The pollination season begins about </a:t>
            </a:r>
            <a:r>
              <a:rPr lang="en-US" sz="2000" i="0" dirty="0">
                <a:solidFill>
                  <a:schemeClr val="accent1"/>
                </a:solidFill>
                <a:effectLst/>
                <a:latin typeface="+mj-lt"/>
              </a:rPr>
              <a:t>4 to 5 weeks after females’ flower which will trigger the</a:t>
            </a:r>
            <a:r>
              <a:rPr lang="en-US" sz="2000" dirty="0">
                <a:solidFill>
                  <a:schemeClr val="accent1"/>
                </a:solidFill>
                <a:latin typeface="+mj-lt"/>
              </a:rPr>
              <a:t> Smart Farming System</a:t>
            </a:r>
          </a:p>
          <a:p>
            <a:pPr marL="342900" indent="-342900">
              <a:buFont typeface="Arial" panose="020B0604020202020204" pitchFamily="34" charset="0"/>
              <a:buChar char="•"/>
            </a:pPr>
            <a:r>
              <a:rPr lang="en-US" sz="2000" dirty="0">
                <a:solidFill>
                  <a:schemeClr val="accent1"/>
                </a:solidFill>
                <a:latin typeface="+mj-lt"/>
              </a:rPr>
              <a:t>System will prompt farmer to seek out and destroy male plants and hermaphrodites in the field</a:t>
            </a:r>
          </a:p>
          <a:p>
            <a:r>
              <a:rPr lang="en-US" sz="2000" dirty="0">
                <a:solidFill>
                  <a:schemeClr val="accent1"/>
                </a:solidFill>
                <a:latin typeface="+mj-lt"/>
              </a:rPr>
              <a:t> </a:t>
            </a:r>
          </a:p>
          <a:p>
            <a:r>
              <a:rPr lang="en-US" sz="2000" dirty="0">
                <a:solidFill>
                  <a:schemeClr val="accent1"/>
                </a:solidFill>
                <a:latin typeface="+mj-lt"/>
              </a:rPr>
              <a:t>Note: Majority of seed planted in New Mexico was/is feminized and guaranteed to produce approximately 97% female plants per pound. This sometimes triggers female plants to morph into hermaphrodites to secure future generations.  </a:t>
            </a:r>
            <a:endParaRPr lang="en-US" sz="2000" dirty="0">
              <a:latin typeface="+mj-lt"/>
            </a:endParaRPr>
          </a:p>
          <a:p>
            <a:pPr algn="ctr"/>
            <a:endParaRPr lang="en-US" sz="3500" dirty="0"/>
          </a:p>
        </p:txBody>
      </p:sp>
    </p:spTree>
    <p:extLst>
      <p:ext uri="{BB962C8B-B14F-4D97-AF65-F5344CB8AC3E}">
        <p14:creationId xmlns:p14="http://schemas.microsoft.com/office/powerpoint/2010/main" val="3998480151"/>
      </p:ext>
    </p:extLst>
  </p:cSld>
  <p:clrMapOvr>
    <a:masterClrMapping/>
  </p:clrMapOvr>
  <mc:AlternateContent xmlns:mc="http://schemas.openxmlformats.org/markup-compatibility/2006" xmlns:p14="http://schemas.microsoft.com/office/powerpoint/2010/main">
    <mc:Choice Requires="p14">
      <p:transition spd="slow" p14:dur="4000" advClick="0" advTm="15000">
        <p:split orient="vert"/>
      </p:transition>
    </mc:Choice>
    <mc:Fallback xmlns="">
      <p:transition spd="slow" advClick="0" advTm="15000">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0" name="Rectangle 27">
            <a:extLst>
              <a:ext uri="{FF2B5EF4-FFF2-40B4-BE49-F238E27FC236}">
                <a16:creationId xmlns:a16="http://schemas.microsoft.com/office/drawing/2014/main" id="{809C0BCD-BEE9-423F-A51C-BCCD8E5EAA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34AA4121-410F-4E81-8280-79AB854EB91B}"/>
              </a:ext>
            </a:extLst>
          </p:cNvPr>
          <p:cNvSpPr txBox="1"/>
          <p:nvPr/>
        </p:nvSpPr>
        <p:spPr>
          <a:xfrm>
            <a:off x="4490977" y="1314118"/>
            <a:ext cx="7043526" cy="4556760"/>
          </a:xfrm>
          <a:prstGeom prst="rect">
            <a:avLst/>
          </a:prstGeom>
        </p:spPr>
        <p:txBody>
          <a:bodyPr vert="horz" lIns="91440" tIns="45720" rIns="91440" bIns="45720" rtlCol="0">
            <a:normAutofit fontScale="32500" lnSpcReduction="20000"/>
          </a:bodyPr>
          <a:lstStyle/>
          <a:p>
            <a:pPr algn="ctr" defTabSz="914400">
              <a:lnSpc>
                <a:spcPct val="90000"/>
              </a:lnSpc>
              <a:spcAft>
                <a:spcPts val="600"/>
              </a:spcAft>
              <a:buClr>
                <a:schemeClr val="accent1"/>
              </a:buClr>
              <a:buSzPct val="80000"/>
            </a:pPr>
            <a:r>
              <a:rPr kumimoji="0" lang="en-US" sz="6200" b="0" i="0" u="none" strike="noStrike" cap="none" spc="0" normalizeH="0" baseline="0" noProof="0" dirty="0">
                <a:ln>
                  <a:noFill/>
                </a:ln>
                <a:solidFill>
                  <a:schemeClr val="accent1"/>
                </a:solidFill>
                <a:effectLst/>
                <a:uLnTx/>
                <a:uFillTx/>
              </a:rPr>
              <a:t>Solution #3</a:t>
            </a:r>
          </a:p>
          <a:p>
            <a:pPr algn="ctr" defTabSz="914400">
              <a:lnSpc>
                <a:spcPct val="90000"/>
              </a:lnSpc>
              <a:spcAft>
                <a:spcPts val="600"/>
              </a:spcAft>
              <a:buClr>
                <a:schemeClr val="accent1"/>
              </a:buClr>
              <a:buSzPct val="80000"/>
            </a:pPr>
            <a:r>
              <a:rPr kumimoji="0" lang="en-US" sz="6200" b="0" i="0" u="none" strike="noStrike" cap="none" spc="0" normalizeH="0" baseline="0" noProof="0" dirty="0">
                <a:ln>
                  <a:noFill/>
                </a:ln>
                <a:solidFill>
                  <a:schemeClr val="accent1"/>
                </a:solidFill>
                <a:effectLst/>
                <a:uLnTx/>
                <a:uFillTx/>
              </a:rPr>
              <a:t> Pollen </a:t>
            </a:r>
            <a:r>
              <a:rPr lang="en-US" sz="6200" dirty="0">
                <a:solidFill>
                  <a:schemeClr val="accent1"/>
                </a:solidFill>
              </a:rPr>
              <a:t>D</a:t>
            </a:r>
            <a:r>
              <a:rPr kumimoji="0" lang="en-US" sz="6200" b="0" i="0" u="none" strike="noStrike" cap="none" spc="0" normalizeH="0" baseline="0" noProof="0" dirty="0" err="1">
                <a:ln>
                  <a:noFill/>
                </a:ln>
                <a:solidFill>
                  <a:schemeClr val="accent1"/>
                </a:solidFill>
                <a:effectLst/>
                <a:uLnTx/>
                <a:uFillTx/>
              </a:rPr>
              <a:t>etection</a:t>
            </a:r>
            <a:r>
              <a:rPr kumimoji="0" lang="en-US" sz="6200" b="0" i="0" u="none" strike="noStrike" cap="none" spc="0" normalizeH="0" baseline="0" noProof="0" dirty="0">
                <a:ln>
                  <a:noFill/>
                </a:ln>
                <a:solidFill>
                  <a:schemeClr val="accent1"/>
                </a:solidFill>
                <a:effectLst/>
                <a:uLnTx/>
                <a:uFillTx/>
              </a:rPr>
              <a:t> System</a:t>
            </a:r>
          </a:p>
          <a:p>
            <a:pPr marL="685800" indent="-685800" defTabSz="914400">
              <a:lnSpc>
                <a:spcPct val="90000"/>
              </a:lnSpc>
              <a:spcAft>
                <a:spcPts val="600"/>
              </a:spcAft>
              <a:buClr>
                <a:schemeClr val="accent1"/>
              </a:buClr>
              <a:buSzPct val="80000"/>
              <a:buFont typeface="Arial" panose="020B0604020202020204" pitchFamily="34" charset="0"/>
              <a:buChar char="•"/>
            </a:pPr>
            <a:endParaRPr kumimoji="0" lang="en-US" sz="6200" b="0" i="0" u="none" strike="noStrike" cap="none" spc="0" normalizeH="0" baseline="0" noProof="0" dirty="0">
              <a:ln>
                <a:noFill/>
              </a:ln>
              <a:solidFill>
                <a:schemeClr val="accent1"/>
              </a:solidFill>
              <a:effectLst/>
              <a:uLnTx/>
              <a:uFillTx/>
            </a:endParaRPr>
          </a:p>
          <a:p>
            <a:pPr marL="685800" indent="-685800" defTabSz="914400">
              <a:lnSpc>
                <a:spcPct val="90000"/>
              </a:lnSpc>
              <a:spcAft>
                <a:spcPts val="600"/>
              </a:spcAft>
              <a:buClr>
                <a:schemeClr val="accent1"/>
              </a:buClr>
              <a:buSzPct val="80000"/>
              <a:buFont typeface="Arial" panose="020B0604020202020204" pitchFamily="34" charset="0"/>
              <a:buChar char="•"/>
            </a:pPr>
            <a:r>
              <a:rPr kumimoji="0" lang="en-US" sz="6200" b="0" i="0" u="none" strike="noStrike" cap="none" spc="0" normalizeH="0" baseline="0" noProof="0" dirty="0">
                <a:ln>
                  <a:noFill/>
                </a:ln>
                <a:solidFill>
                  <a:schemeClr val="accent1"/>
                </a:solidFill>
                <a:effectLst/>
                <a:uLnTx/>
                <a:uFillTx/>
              </a:rPr>
              <a:t>Monitors pollen for optimal trichome and cannabinoid yield</a:t>
            </a:r>
          </a:p>
          <a:p>
            <a:pPr marL="685800" indent="-685800" defTabSz="914400">
              <a:lnSpc>
                <a:spcPct val="90000"/>
              </a:lnSpc>
              <a:spcAft>
                <a:spcPts val="600"/>
              </a:spcAft>
              <a:buClr>
                <a:schemeClr val="accent1"/>
              </a:buClr>
              <a:buSzPct val="80000"/>
              <a:buFont typeface="Arial" panose="020B0604020202020204" pitchFamily="34" charset="0"/>
              <a:buChar char="•"/>
            </a:pPr>
            <a:endParaRPr kumimoji="0" lang="en-US" sz="6200" b="0" i="0" u="none" strike="noStrike" cap="none" spc="0" normalizeH="0" baseline="0" noProof="0" dirty="0">
              <a:ln>
                <a:noFill/>
              </a:ln>
              <a:solidFill>
                <a:schemeClr val="accent1"/>
              </a:solidFill>
              <a:effectLst/>
              <a:uLnTx/>
              <a:uFillTx/>
            </a:endParaRPr>
          </a:p>
          <a:p>
            <a:pPr marL="685800" indent="-685800" defTabSz="914400">
              <a:lnSpc>
                <a:spcPct val="90000"/>
              </a:lnSpc>
              <a:spcAft>
                <a:spcPts val="600"/>
              </a:spcAft>
              <a:buClr>
                <a:schemeClr val="accent1"/>
              </a:buClr>
              <a:buSzPct val="80000"/>
              <a:buFont typeface="Arial" panose="020B0604020202020204" pitchFamily="34" charset="0"/>
              <a:buChar char="•"/>
            </a:pPr>
            <a:r>
              <a:rPr kumimoji="0" lang="en-US" sz="6200" b="0" i="0" u="none" strike="noStrike" cap="none" spc="0" normalizeH="0" baseline="0" noProof="0" dirty="0">
                <a:ln>
                  <a:noFill/>
                </a:ln>
                <a:solidFill>
                  <a:schemeClr val="accent1"/>
                </a:solidFill>
                <a:effectLst/>
                <a:uLnTx/>
                <a:uFillTx/>
              </a:rPr>
              <a:t>Pollination control to prevent seed propagation</a:t>
            </a:r>
          </a:p>
          <a:p>
            <a:pPr marL="685800" indent="-685800" defTabSz="914400">
              <a:lnSpc>
                <a:spcPct val="90000"/>
              </a:lnSpc>
              <a:spcAft>
                <a:spcPts val="600"/>
              </a:spcAft>
              <a:buClr>
                <a:schemeClr val="accent1"/>
              </a:buClr>
              <a:buSzPct val="80000"/>
              <a:buFont typeface="Arial" panose="020B0604020202020204" pitchFamily="34" charset="0"/>
              <a:buChar char="•"/>
            </a:pPr>
            <a:endParaRPr lang="en-US" sz="6200" dirty="0">
              <a:solidFill>
                <a:schemeClr val="accent1"/>
              </a:solidFill>
            </a:endParaRPr>
          </a:p>
          <a:p>
            <a:pPr marL="685800" indent="-685800" defTabSz="914400">
              <a:lnSpc>
                <a:spcPct val="90000"/>
              </a:lnSpc>
              <a:spcAft>
                <a:spcPts val="600"/>
              </a:spcAft>
              <a:buClr>
                <a:schemeClr val="accent1"/>
              </a:buClr>
              <a:buSzPct val="80000"/>
              <a:buFont typeface="Arial" panose="020B0604020202020204" pitchFamily="34" charset="0"/>
              <a:buChar char="•"/>
            </a:pPr>
            <a:r>
              <a:rPr kumimoji="0" lang="en-US" sz="6200" b="0" i="0" u="none" strike="noStrike" cap="none" spc="0" normalizeH="0" baseline="0" noProof="0" dirty="0">
                <a:ln>
                  <a:noFill/>
                </a:ln>
                <a:solidFill>
                  <a:schemeClr val="accent1"/>
                </a:solidFill>
                <a:effectLst/>
                <a:uLnTx/>
                <a:uFillTx/>
              </a:rPr>
              <a:t>Geo mapping for </a:t>
            </a:r>
            <a:r>
              <a:rPr lang="en-US" sz="6200" dirty="0">
                <a:solidFill>
                  <a:schemeClr val="accent1"/>
                </a:solidFill>
              </a:rPr>
              <a:t>rapid location of high pollen areas</a:t>
            </a:r>
          </a:p>
          <a:p>
            <a:pPr marL="685800" indent="-685800" defTabSz="914400">
              <a:lnSpc>
                <a:spcPct val="90000"/>
              </a:lnSpc>
              <a:spcAft>
                <a:spcPts val="600"/>
              </a:spcAft>
              <a:buClr>
                <a:schemeClr val="accent1"/>
              </a:buClr>
              <a:buSzPct val="80000"/>
              <a:buFont typeface="Arial" panose="020B0604020202020204" pitchFamily="34" charset="0"/>
              <a:buChar char="•"/>
            </a:pPr>
            <a:endParaRPr lang="en-US" sz="6200" dirty="0">
              <a:solidFill>
                <a:schemeClr val="accent1"/>
              </a:solidFill>
            </a:endParaRPr>
          </a:p>
          <a:p>
            <a:pPr marL="685800" indent="-685800" defTabSz="914400">
              <a:lnSpc>
                <a:spcPct val="90000"/>
              </a:lnSpc>
              <a:spcAft>
                <a:spcPts val="600"/>
              </a:spcAft>
              <a:buClr>
                <a:schemeClr val="accent1"/>
              </a:buClr>
              <a:buSzPct val="80000"/>
              <a:buFont typeface="Arial" panose="020B0604020202020204" pitchFamily="34" charset="0"/>
              <a:buChar char="•"/>
            </a:pPr>
            <a:r>
              <a:rPr lang="en-US" sz="6200" dirty="0">
                <a:solidFill>
                  <a:schemeClr val="accent1"/>
                </a:solidFill>
              </a:rPr>
              <a:t>Connected to a </a:t>
            </a:r>
            <a:r>
              <a:rPr kumimoji="0" lang="en-US" sz="6200" b="0" i="0" u="none" strike="noStrike" cap="none" spc="0" normalizeH="0" baseline="0" noProof="0" dirty="0">
                <a:ln>
                  <a:noFill/>
                </a:ln>
                <a:solidFill>
                  <a:schemeClr val="accent1"/>
                </a:solidFill>
                <a:effectLst/>
                <a:uLnTx/>
                <a:uFillTx/>
              </a:rPr>
              <a:t>solar power unit for 24/7 wireless rural monitoring</a:t>
            </a:r>
            <a:endParaRPr lang="en-US" sz="6200" dirty="0">
              <a:solidFill>
                <a:schemeClr val="accent1"/>
              </a:solidFill>
            </a:endParaRPr>
          </a:p>
          <a:p>
            <a:pPr marL="685800" indent="-685800" defTabSz="914400">
              <a:lnSpc>
                <a:spcPct val="90000"/>
              </a:lnSpc>
              <a:spcAft>
                <a:spcPts val="600"/>
              </a:spcAft>
              <a:buClr>
                <a:schemeClr val="accent1"/>
              </a:buClr>
              <a:buSzPct val="80000"/>
              <a:buFont typeface="Arial" panose="020B0604020202020204" pitchFamily="34" charset="0"/>
              <a:buChar char="•"/>
            </a:pPr>
            <a:endParaRPr kumimoji="0" lang="en-US" sz="6200" b="0" i="0" u="none" strike="noStrike" cap="none" spc="0" normalizeH="0" baseline="0" noProof="0" dirty="0">
              <a:ln>
                <a:noFill/>
              </a:ln>
              <a:solidFill>
                <a:schemeClr val="accent1"/>
              </a:solidFill>
              <a:effectLst/>
              <a:uLnTx/>
              <a:uFillTx/>
            </a:endParaRPr>
          </a:p>
          <a:p>
            <a:pPr marL="685800" indent="-685800" defTabSz="914400">
              <a:lnSpc>
                <a:spcPct val="90000"/>
              </a:lnSpc>
              <a:spcAft>
                <a:spcPts val="600"/>
              </a:spcAft>
              <a:buClr>
                <a:schemeClr val="accent1"/>
              </a:buClr>
              <a:buSzPct val="80000"/>
              <a:buFont typeface="Arial" panose="020B0604020202020204" pitchFamily="34" charset="0"/>
              <a:buChar char="•"/>
            </a:pPr>
            <a:r>
              <a:rPr kumimoji="0" lang="en-US" sz="6200" b="0" i="0" u="none" strike="noStrike" cap="none" spc="0" normalizeH="0" baseline="0" noProof="0" dirty="0">
                <a:ln>
                  <a:noFill/>
                </a:ln>
                <a:solidFill>
                  <a:schemeClr val="accent1"/>
                </a:solidFill>
                <a:effectLst/>
                <a:uLnTx/>
                <a:uFillTx/>
              </a:rPr>
              <a:t>Cloud Computing Capabilities - remotely connectivity via </a:t>
            </a:r>
            <a:r>
              <a:rPr kumimoji="0" lang="en-US" sz="6200" b="0" i="0" u="none" strike="noStrike" cap="none" spc="0" normalizeH="0" baseline="0" noProof="0" dirty="0" err="1">
                <a:ln>
                  <a:noFill/>
                </a:ln>
                <a:solidFill>
                  <a:schemeClr val="accent1"/>
                </a:solidFill>
                <a:effectLst/>
                <a:uLnTx/>
                <a:uFillTx/>
              </a:rPr>
              <a:t>WiFi</a:t>
            </a:r>
            <a:r>
              <a:rPr kumimoji="0" lang="en-US" sz="6200" b="0" i="0" u="none" strike="noStrike" cap="none" spc="0" normalizeH="0" baseline="0" noProof="0" dirty="0">
                <a:ln>
                  <a:noFill/>
                </a:ln>
                <a:solidFill>
                  <a:schemeClr val="accent1"/>
                </a:solidFill>
                <a:effectLst/>
                <a:uLnTx/>
                <a:uFillTx/>
              </a:rPr>
              <a:t> and Blue tooth</a:t>
            </a:r>
          </a:p>
          <a:p>
            <a:pPr defTabSz="914400">
              <a:lnSpc>
                <a:spcPct val="90000"/>
              </a:lnSpc>
              <a:spcAft>
                <a:spcPts val="600"/>
              </a:spcAft>
              <a:buClr>
                <a:schemeClr val="accent1"/>
              </a:buClr>
              <a:buSzPct val="80000"/>
            </a:pPr>
            <a:r>
              <a:rPr kumimoji="0" lang="en-US" b="0" i="0" u="none" strike="noStrike" cap="none" spc="0" normalizeH="0" baseline="0" noProof="0" dirty="0">
                <a:ln>
                  <a:noFill/>
                </a:ln>
                <a:solidFill>
                  <a:schemeClr val="accent1"/>
                </a:solidFill>
                <a:effectLst/>
                <a:uLnTx/>
                <a:uFillTx/>
              </a:rPr>
              <a:t>- </a:t>
            </a:r>
            <a:br>
              <a:rPr kumimoji="0" lang="en-US" b="0" i="0" u="none" strike="noStrike" cap="none" spc="0" normalizeH="0" baseline="0" noProof="0" dirty="0">
                <a:ln>
                  <a:noFill/>
                </a:ln>
                <a:solidFill>
                  <a:schemeClr val="accent1"/>
                </a:solidFill>
                <a:effectLst/>
                <a:uLnTx/>
                <a:uFillTx/>
              </a:rPr>
            </a:br>
            <a:endParaRPr lang="en-US" dirty="0">
              <a:solidFill>
                <a:schemeClr val="accent1"/>
              </a:solidFill>
            </a:endParaRPr>
          </a:p>
        </p:txBody>
      </p:sp>
      <p:pic>
        <p:nvPicPr>
          <p:cNvPr id="6" name="Picture 5">
            <a:extLst>
              <a:ext uri="{FF2B5EF4-FFF2-40B4-BE49-F238E27FC236}">
                <a16:creationId xmlns:a16="http://schemas.microsoft.com/office/drawing/2014/main" id="{3A250E71-1932-4133-B965-06D16F233256}"/>
              </a:ext>
            </a:extLst>
          </p:cNvPr>
          <p:cNvPicPr>
            <a:picLocks noChangeAspect="1"/>
          </p:cNvPicPr>
          <p:nvPr/>
        </p:nvPicPr>
        <p:blipFill>
          <a:blip r:embed="rId2"/>
          <a:stretch>
            <a:fillRect/>
          </a:stretch>
        </p:blipFill>
        <p:spPr>
          <a:xfrm>
            <a:off x="388751" y="1786160"/>
            <a:ext cx="3680949" cy="3285680"/>
          </a:xfrm>
          <a:prstGeom prst="rect">
            <a:avLst/>
          </a:prstGeom>
        </p:spPr>
      </p:pic>
    </p:spTree>
    <p:extLst>
      <p:ext uri="{BB962C8B-B14F-4D97-AF65-F5344CB8AC3E}">
        <p14:creationId xmlns:p14="http://schemas.microsoft.com/office/powerpoint/2010/main" val="65134867"/>
      </p:ext>
    </p:extLst>
  </p:cSld>
  <p:clrMapOvr>
    <a:masterClrMapping/>
  </p:clrMapOvr>
  <mc:AlternateContent xmlns:mc="http://schemas.openxmlformats.org/markup-compatibility/2006" xmlns:p14="http://schemas.microsoft.com/office/powerpoint/2010/main">
    <mc:Choice Requires="p14">
      <p:transition spd="slow" p14:dur="4000" advClick="0" advTm="12000">
        <p:split orient="vert"/>
      </p:transition>
    </mc:Choice>
    <mc:Fallback xmlns="">
      <p:transition spd="slow" advClick="0" advTm="12000">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35D6877-9D57-401A-A68B-CF7F20973727}"/>
              </a:ext>
            </a:extLst>
          </p:cNvPr>
          <p:cNvPicPr>
            <a:picLocks noGrp="1" noChangeAspect="1"/>
          </p:cNvPicPr>
          <p:nvPr>
            <p:ph idx="1"/>
          </p:nvPr>
        </p:nvPicPr>
        <p:blipFill>
          <a:blip r:embed="rId2"/>
          <a:stretch>
            <a:fillRect/>
          </a:stretch>
        </p:blipFill>
        <p:spPr>
          <a:xfrm>
            <a:off x="5639129" y="1501629"/>
            <a:ext cx="4669368" cy="3192401"/>
          </a:xfrm>
          <a:prstGeom prst="rect">
            <a:avLst/>
          </a:prstGeom>
        </p:spPr>
      </p:pic>
      <p:sp>
        <p:nvSpPr>
          <p:cNvPr id="4" name="Text Placeholder 3">
            <a:extLst>
              <a:ext uri="{FF2B5EF4-FFF2-40B4-BE49-F238E27FC236}">
                <a16:creationId xmlns:a16="http://schemas.microsoft.com/office/drawing/2014/main" id="{6D8B1AC8-2C2F-4679-AF08-3056AAD1C1D7}"/>
              </a:ext>
            </a:extLst>
          </p:cNvPr>
          <p:cNvSpPr>
            <a:spLocks noGrp="1"/>
          </p:cNvSpPr>
          <p:nvPr>
            <p:ph type="body" sz="half" idx="2"/>
          </p:nvPr>
        </p:nvSpPr>
        <p:spPr>
          <a:xfrm>
            <a:off x="614492" y="571297"/>
            <a:ext cx="4128248" cy="5770780"/>
          </a:xfrm>
        </p:spPr>
        <p:txBody>
          <a:bodyPr>
            <a:normAutofit fontScale="55000" lnSpcReduction="20000"/>
          </a:bodyPr>
          <a:lstStyle/>
          <a:p>
            <a:pPr algn="l"/>
            <a:r>
              <a:rPr kumimoji="0" lang="en-US" sz="3600" i="0" u="none" strike="noStrike" kern="1200" cap="none" spc="0" normalizeH="0" baseline="0" noProof="0" dirty="0">
                <a:ln>
                  <a:noFill/>
                </a:ln>
                <a:solidFill>
                  <a:srgbClr val="A6B727"/>
                </a:solidFill>
                <a:effectLst/>
                <a:uLnTx/>
                <a:uFillTx/>
                <a:latin typeface="+mj-lt"/>
                <a:ea typeface="Roboto" panose="02000000000000000000" pitchFamily="2" charset="0"/>
                <a:cs typeface="+mn-cs"/>
              </a:rPr>
              <a:t>The Smart  Farming System also  houses a NEO-6M GPS Module to assist in locating pollen generators in the crop</a:t>
            </a:r>
            <a:endParaRPr lang="en-US" sz="3600" i="0" dirty="0">
              <a:effectLst/>
              <a:latin typeface="+mj-lt"/>
            </a:endParaRPr>
          </a:p>
          <a:p>
            <a:pPr algn="l"/>
            <a:r>
              <a:rPr lang="en-US" sz="3600" i="0" dirty="0">
                <a:effectLst/>
                <a:latin typeface="+mj-lt"/>
              </a:rPr>
              <a:t>Module Description:</a:t>
            </a:r>
          </a:p>
          <a:p>
            <a:pPr algn="l">
              <a:buFont typeface="Arial" panose="020B0604020202020204" pitchFamily="34" charset="0"/>
              <a:buChar char="•"/>
            </a:pPr>
            <a:r>
              <a:rPr lang="en-US" sz="3600" i="0" dirty="0">
                <a:effectLst/>
                <a:latin typeface="+mj-lt"/>
              </a:rPr>
              <a:t>Power Supply: 3V-5V</a:t>
            </a:r>
          </a:p>
          <a:p>
            <a:pPr algn="l">
              <a:buFont typeface="Arial" panose="020B0604020202020204" pitchFamily="34" charset="0"/>
              <a:buChar char="•"/>
            </a:pPr>
            <a:r>
              <a:rPr lang="en-US" sz="3600" i="0" dirty="0">
                <a:effectLst/>
                <a:latin typeface="+mj-lt"/>
              </a:rPr>
              <a:t>EEPROM</a:t>
            </a:r>
          </a:p>
          <a:p>
            <a:pPr algn="l">
              <a:buFont typeface="Arial" panose="020B0604020202020204" pitchFamily="34" charset="0"/>
              <a:buChar char="•"/>
            </a:pPr>
            <a:r>
              <a:rPr lang="en-US" sz="3600" i="0" dirty="0">
                <a:effectLst/>
                <a:latin typeface="+mj-lt"/>
              </a:rPr>
              <a:t>LED Indicator</a:t>
            </a:r>
          </a:p>
          <a:p>
            <a:pPr algn="l">
              <a:buFont typeface="Arial" panose="020B0604020202020204" pitchFamily="34" charset="0"/>
              <a:buChar char="•"/>
            </a:pPr>
            <a:r>
              <a:rPr lang="en-US" sz="3600" i="0" dirty="0">
                <a:effectLst/>
                <a:latin typeface="+mj-lt"/>
              </a:rPr>
              <a:t>Backup battery</a:t>
            </a:r>
          </a:p>
          <a:p>
            <a:pPr algn="l">
              <a:buFont typeface="Arial" panose="020B0604020202020204" pitchFamily="34" charset="0"/>
              <a:buChar char="•"/>
            </a:pPr>
            <a:r>
              <a:rPr lang="en-US" sz="3600" i="0" dirty="0">
                <a:effectLst/>
                <a:latin typeface="+mj-lt"/>
              </a:rPr>
              <a:t>Baud Rate: 9600</a:t>
            </a:r>
          </a:p>
          <a:p>
            <a:pPr algn="l">
              <a:buFont typeface="Arial" panose="020B0604020202020204" pitchFamily="34" charset="0"/>
              <a:buChar char="•"/>
            </a:pPr>
            <a:r>
              <a:rPr lang="en-US" sz="3600" i="0" dirty="0">
                <a:effectLst/>
                <a:latin typeface="+mj-lt"/>
              </a:rPr>
              <a:t>Module Dimensions: 23mm x 30mm</a:t>
            </a:r>
          </a:p>
          <a:p>
            <a:pPr algn="l">
              <a:buFont typeface="Arial" panose="020B0604020202020204" pitchFamily="34" charset="0"/>
              <a:buChar char="•"/>
            </a:pPr>
            <a:r>
              <a:rPr lang="en-US" sz="3600" i="0" dirty="0">
                <a:effectLst/>
                <a:latin typeface="+mj-lt"/>
              </a:rPr>
              <a:t>Antenna Dimensions: 25mm x 25mm</a:t>
            </a:r>
          </a:p>
          <a:p>
            <a:pPr algn="l">
              <a:buFont typeface="Arial" panose="020B0604020202020204" pitchFamily="34" charset="0"/>
              <a:buChar char="•"/>
            </a:pPr>
            <a:r>
              <a:rPr lang="en-US" sz="3600" i="0" dirty="0">
                <a:effectLst/>
                <a:latin typeface="+mj-lt"/>
              </a:rPr>
              <a:t>Antenna Cable Length: 50mm</a:t>
            </a:r>
          </a:p>
          <a:p>
            <a:pPr algn="l">
              <a:buFont typeface="Arial" panose="020B0604020202020204" pitchFamily="34" charset="0"/>
              <a:buChar char="•"/>
            </a:pPr>
            <a:r>
              <a:rPr lang="en-US" sz="3600" i="0" dirty="0">
                <a:effectLst/>
                <a:latin typeface="+mj-lt"/>
              </a:rPr>
              <a:t>Arduino UART Compatible</a:t>
            </a:r>
          </a:p>
          <a:p>
            <a:endParaRPr lang="en-US" dirty="0"/>
          </a:p>
        </p:txBody>
      </p:sp>
    </p:spTree>
    <p:extLst>
      <p:ext uri="{BB962C8B-B14F-4D97-AF65-F5344CB8AC3E}">
        <p14:creationId xmlns:p14="http://schemas.microsoft.com/office/powerpoint/2010/main" val="1688757590"/>
      </p:ext>
    </p:extLst>
  </p:cSld>
  <p:clrMapOvr>
    <a:masterClrMapping/>
  </p:clrMapOvr>
  <mc:AlternateContent xmlns:mc="http://schemas.openxmlformats.org/markup-compatibility/2006" xmlns:p14="http://schemas.microsoft.com/office/powerpoint/2010/main">
    <mc:Choice Requires="p14">
      <p:transition spd="slow" p14:dur="4000" advClick="0" advTm="10000">
        <p:split orient="vert"/>
      </p:transition>
    </mc:Choice>
    <mc:Fallback xmlns="">
      <p:transition spd="slow" advClick="0" advTm="10000">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9E42E2-828F-4D21-90B9-F6D4320FB601}"/>
              </a:ext>
            </a:extLst>
          </p:cNvPr>
          <p:cNvSpPr txBox="1"/>
          <p:nvPr/>
        </p:nvSpPr>
        <p:spPr>
          <a:xfrm>
            <a:off x="335560" y="714614"/>
            <a:ext cx="11518084" cy="5170646"/>
          </a:xfrm>
          <a:prstGeom prst="rect">
            <a:avLst/>
          </a:prstGeom>
          <a:noFill/>
        </p:spPr>
        <p:txBody>
          <a:bodyPr wrap="square">
            <a:spAutoFit/>
          </a:bodyPr>
          <a:lstStyle/>
          <a:p>
            <a:pPr algn="ctr"/>
            <a:r>
              <a:rPr lang="en-US" sz="2000" dirty="0">
                <a:solidFill>
                  <a:schemeClr val="accent1"/>
                </a:solidFill>
              </a:rPr>
              <a:t>Problem #3 Weather</a:t>
            </a:r>
            <a:br>
              <a:rPr lang="en-US" sz="2000" dirty="0">
                <a:solidFill>
                  <a:schemeClr val="accent1"/>
                </a:solidFill>
              </a:rPr>
            </a:br>
            <a:br>
              <a:rPr lang="en-US" sz="2000" dirty="0">
                <a:solidFill>
                  <a:schemeClr val="accent1"/>
                </a:solidFill>
              </a:rPr>
            </a:br>
            <a:r>
              <a:rPr lang="en-US" sz="2000" dirty="0">
                <a:solidFill>
                  <a:schemeClr val="accent1"/>
                </a:solidFill>
              </a:rPr>
              <a:t>Grow season:</a:t>
            </a:r>
          </a:p>
          <a:p>
            <a:pPr marL="342900" indent="-342900">
              <a:buFont typeface="Arial" panose="020B0604020202020204" pitchFamily="34" charset="0"/>
              <a:buChar char="•"/>
            </a:pPr>
            <a:r>
              <a:rPr lang="en-US" sz="2000" dirty="0">
                <a:solidFill>
                  <a:schemeClr val="accent1"/>
                </a:solidFill>
              </a:rPr>
              <a:t>Dry and hot summer days led to improper soil moisture management</a:t>
            </a:r>
          </a:p>
          <a:p>
            <a:pPr marL="342900" indent="-342900">
              <a:buFont typeface="Arial" panose="020B0604020202020204" pitchFamily="34" charset="0"/>
              <a:buChar char="•"/>
            </a:pPr>
            <a:r>
              <a:rPr lang="en-US" sz="2000" dirty="0">
                <a:solidFill>
                  <a:schemeClr val="accent1"/>
                </a:solidFill>
              </a:rPr>
              <a:t>Caused many hemp plants to fall into a stressed state</a:t>
            </a:r>
          </a:p>
          <a:p>
            <a:pPr marL="342900" indent="-342900">
              <a:buFont typeface="Arial" panose="020B0604020202020204" pitchFamily="34" charset="0"/>
              <a:buChar char="•"/>
            </a:pPr>
            <a:r>
              <a:rPr lang="en-US" sz="2000" dirty="0">
                <a:solidFill>
                  <a:schemeClr val="accent1"/>
                </a:solidFill>
              </a:rPr>
              <a:t>A stressed state causes a spike in t</a:t>
            </a:r>
            <a:r>
              <a:rPr lang="en-US" sz="2000" i="0" dirty="0">
                <a:solidFill>
                  <a:schemeClr val="accent1"/>
                </a:solidFill>
                <a:effectLst/>
              </a:rPr>
              <a:t>etrahydrocannabinol (THC) production</a:t>
            </a:r>
          </a:p>
          <a:p>
            <a:pPr marL="342900" indent="-342900">
              <a:buFont typeface="Arial" panose="020B0604020202020204" pitchFamily="34" charset="0"/>
              <a:buChar char="•"/>
            </a:pPr>
            <a:r>
              <a:rPr lang="en-US" sz="2000" i="0" dirty="0">
                <a:solidFill>
                  <a:schemeClr val="accent1"/>
                </a:solidFill>
                <a:effectLst/>
              </a:rPr>
              <a:t>C</a:t>
            </a:r>
            <a:r>
              <a:rPr lang="en-US" sz="2000" dirty="0">
                <a:solidFill>
                  <a:schemeClr val="accent1"/>
                </a:solidFill>
              </a:rPr>
              <a:t>aused hemp to surpass the 0.3% THC  legal threshold</a:t>
            </a:r>
          </a:p>
          <a:p>
            <a:pPr marL="342900" indent="-342900">
              <a:buFont typeface="Arial" panose="020B0604020202020204" pitchFamily="34" charset="0"/>
              <a:buChar char="•"/>
            </a:pPr>
            <a:r>
              <a:rPr lang="en-US" sz="2000" dirty="0">
                <a:solidFill>
                  <a:schemeClr val="accent1"/>
                </a:solidFill>
              </a:rPr>
              <a:t>Led to the destruction of many New Mexico hemp crops.</a:t>
            </a:r>
          </a:p>
          <a:p>
            <a:endParaRPr lang="en-US" sz="2000" dirty="0">
              <a:solidFill>
                <a:schemeClr val="accent1"/>
              </a:solidFill>
            </a:endParaRPr>
          </a:p>
          <a:p>
            <a:pPr marL="342900" indent="-342900">
              <a:buFont typeface="Arial" panose="020B0604020202020204" pitchFamily="34" charset="0"/>
              <a:buChar char="•"/>
            </a:pPr>
            <a:r>
              <a:rPr lang="en-US" sz="2000" dirty="0">
                <a:solidFill>
                  <a:schemeClr val="accent1"/>
                </a:solidFill>
              </a:rPr>
              <a:t>Excess moisture also forms</a:t>
            </a:r>
          </a:p>
          <a:p>
            <a:pPr marL="342900" indent="-342900">
              <a:buFont typeface="Arial" panose="020B0604020202020204" pitchFamily="34" charset="0"/>
              <a:buChar char="•"/>
            </a:pPr>
            <a:r>
              <a:rPr lang="en-US" sz="2000" dirty="0">
                <a:solidFill>
                  <a:schemeClr val="accent1"/>
                </a:solidFill>
              </a:rPr>
              <a:t>Fungus</a:t>
            </a:r>
          </a:p>
          <a:p>
            <a:pPr marL="342900" indent="-342900">
              <a:buFont typeface="Arial" panose="020B0604020202020204" pitchFamily="34" charset="0"/>
              <a:buChar char="•"/>
            </a:pPr>
            <a:r>
              <a:rPr lang="en-US" sz="2000" dirty="0">
                <a:solidFill>
                  <a:schemeClr val="accent1"/>
                </a:solidFill>
              </a:rPr>
              <a:t>Mold</a:t>
            </a:r>
          </a:p>
          <a:p>
            <a:pPr marL="342900" indent="-342900">
              <a:buFont typeface="Arial" panose="020B0604020202020204" pitchFamily="34" charset="0"/>
              <a:buChar char="•"/>
            </a:pPr>
            <a:r>
              <a:rPr lang="en-US" sz="2000" dirty="0">
                <a:solidFill>
                  <a:schemeClr val="accent1"/>
                </a:solidFill>
              </a:rPr>
              <a:t>Macro-organisms</a:t>
            </a:r>
          </a:p>
          <a:p>
            <a:pPr marL="342900" indent="-342900">
              <a:buFont typeface="Arial" panose="020B0604020202020204" pitchFamily="34" charset="0"/>
              <a:buChar char="•"/>
            </a:pPr>
            <a:r>
              <a:rPr lang="en-US" sz="2000" dirty="0">
                <a:solidFill>
                  <a:schemeClr val="accent1"/>
                </a:solidFill>
              </a:rPr>
              <a:t>Hemp biomass rendering it useless for oil production</a:t>
            </a:r>
            <a:br>
              <a:rPr lang="en-US" sz="2500" dirty="0">
                <a:solidFill>
                  <a:schemeClr val="accent1"/>
                </a:solidFill>
              </a:rPr>
            </a:br>
            <a:br>
              <a:rPr lang="en-US" sz="2500" dirty="0">
                <a:solidFill>
                  <a:schemeClr val="accent1"/>
                </a:solidFill>
              </a:rPr>
            </a:br>
            <a:endParaRPr lang="en-US" sz="2500" dirty="0">
              <a:solidFill>
                <a:schemeClr val="accent1"/>
              </a:solidFill>
            </a:endParaRPr>
          </a:p>
        </p:txBody>
      </p:sp>
    </p:spTree>
    <p:extLst>
      <p:ext uri="{BB962C8B-B14F-4D97-AF65-F5344CB8AC3E}">
        <p14:creationId xmlns:p14="http://schemas.microsoft.com/office/powerpoint/2010/main" val="465015309"/>
      </p:ext>
    </p:extLst>
  </p:cSld>
  <p:clrMapOvr>
    <a:masterClrMapping/>
  </p:clrMapOvr>
  <mc:AlternateContent xmlns:mc="http://schemas.openxmlformats.org/markup-compatibility/2006" xmlns:p14="http://schemas.microsoft.com/office/powerpoint/2010/main">
    <mc:Choice Requires="p14">
      <p:transition spd="slow" p14:dur="4000" advClick="0" advTm="15000">
        <p:split orient="vert"/>
      </p:transition>
    </mc:Choice>
    <mc:Fallback xmlns="">
      <p:transition spd="slow" advClick="0" advTm="15000">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6D283-6C88-41A4-A5A0-ECCB0A99B83C}"/>
              </a:ext>
            </a:extLst>
          </p:cNvPr>
          <p:cNvSpPr>
            <a:spLocks noGrp="1"/>
          </p:cNvSpPr>
          <p:nvPr>
            <p:ph type="title"/>
          </p:nvPr>
        </p:nvSpPr>
        <p:spPr>
          <a:xfrm>
            <a:off x="516331" y="343949"/>
            <a:ext cx="5213350" cy="6191075"/>
          </a:xfrm>
        </p:spPr>
        <p:txBody>
          <a:bodyPr/>
          <a:lstStyle/>
          <a:p>
            <a:pPr algn="ctr"/>
            <a:br>
              <a:rPr lang="en-US" sz="2000" dirty="0"/>
            </a:br>
            <a:br>
              <a:rPr lang="en-US" sz="2000" dirty="0"/>
            </a:br>
            <a:r>
              <a:rPr lang="en-US" sz="2000" dirty="0"/>
              <a:t>Solution #2</a:t>
            </a:r>
            <a:br>
              <a:rPr lang="en-US" sz="2000" dirty="0"/>
            </a:br>
            <a:br>
              <a:rPr lang="en-US" sz="2000" dirty="0"/>
            </a:br>
            <a:r>
              <a:rPr lang="en-US" sz="2000" dirty="0"/>
              <a:t>The Smart Farming System utilizes a soil sensor to monitor moisture levels </a:t>
            </a:r>
            <a:r>
              <a:rPr lang="en-US" sz="2000" b="0" i="0" dirty="0">
                <a:effectLst/>
              </a:rPr>
              <a:t>using capacitance rather than resistance to determine the water content of soil.</a:t>
            </a:r>
            <a:br>
              <a:rPr lang="en-US" sz="2000" b="0" i="0" dirty="0">
                <a:effectLst/>
              </a:rPr>
            </a:br>
            <a:br>
              <a:rPr lang="en-US" sz="2000" b="0" i="0" dirty="0">
                <a:effectLst/>
              </a:rPr>
            </a:br>
            <a:r>
              <a:rPr lang="en-US" sz="2000" b="0" i="0" dirty="0">
                <a:effectLst/>
              </a:rPr>
              <a:t>The module uses a TL555I CMOS timer to create a 1.5MHz clock</a:t>
            </a:r>
            <a:br>
              <a:rPr lang="en-US" sz="2000" b="0" i="0" dirty="0">
                <a:effectLst/>
              </a:rPr>
            </a:br>
            <a:br>
              <a:rPr lang="en-US" sz="2000" b="0" i="0" dirty="0">
                <a:effectLst/>
              </a:rPr>
            </a:br>
            <a:r>
              <a:rPr lang="en-US" sz="2000" b="0" i="0" dirty="0">
                <a:effectLst/>
              </a:rPr>
              <a:t>A peak voltage detector converts the waveform from the TL555I into a DC voltage that can be read by the ADC input of a microcontroller.</a:t>
            </a:r>
            <a:br>
              <a:rPr lang="en-US" sz="2000" b="0" i="0" dirty="0">
                <a:effectLst/>
              </a:rPr>
            </a:br>
            <a:br>
              <a:rPr lang="en-US" sz="2000" b="0" i="0" dirty="0">
                <a:effectLst/>
              </a:rPr>
            </a:br>
            <a:r>
              <a:rPr lang="en-US" sz="2000" b="0" i="0" dirty="0">
                <a:effectLst/>
              </a:rPr>
              <a:t>When the probe is exposed to moisture, it affects the capacitance of the circuit which in turn affects the peak amplitude of the signal and therefore the DC voltage output that is being monitored by the MCU. </a:t>
            </a:r>
            <a:br>
              <a:rPr lang="en-US" sz="2000" b="0" i="0" dirty="0">
                <a:effectLst/>
              </a:rPr>
            </a:br>
            <a:br>
              <a:rPr lang="en-US" sz="2000" b="0" i="0" dirty="0">
                <a:effectLst/>
              </a:rPr>
            </a:br>
            <a:r>
              <a:rPr lang="en-US" sz="2000" b="0" i="0" dirty="0">
                <a:effectLst/>
              </a:rPr>
              <a:t>Higher moisture = lower DC voltage output.</a:t>
            </a:r>
            <a:br>
              <a:rPr lang="en-US" sz="1050" b="0" i="0" dirty="0">
                <a:effectLst/>
                <a:latin typeface="Open Sans" panose="020B0606030504020204" pitchFamily="34" charset="0"/>
              </a:rPr>
            </a:br>
            <a:endParaRPr lang="en-US" sz="2000" dirty="0"/>
          </a:p>
        </p:txBody>
      </p:sp>
      <p:pic>
        <p:nvPicPr>
          <p:cNvPr id="6" name="Content Placeholder 5">
            <a:extLst>
              <a:ext uri="{FF2B5EF4-FFF2-40B4-BE49-F238E27FC236}">
                <a16:creationId xmlns:a16="http://schemas.microsoft.com/office/drawing/2014/main" id="{12482E41-1531-4C1C-8A40-6736457F1351}"/>
              </a:ext>
            </a:extLst>
          </p:cNvPr>
          <p:cNvPicPr>
            <a:picLocks noGrp="1" noChangeAspect="1"/>
          </p:cNvPicPr>
          <p:nvPr>
            <p:ph idx="1"/>
          </p:nvPr>
        </p:nvPicPr>
        <p:blipFill>
          <a:blip r:embed="rId2"/>
          <a:stretch>
            <a:fillRect/>
          </a:stretch>
        </p:blipFill>
        <p:spPr>
          <a:xfrm>
            <a:off x="6363254" y="812490"/>
            <a:ext cx="5213350" cy="3689447"/>
          </a:xfrm>
        </p:spPr>
      </p:pic>
    </p:spTree>
    <p:extLst>
      <p:ext uri="{BB962C8B-B14F-4D97-AF65-F5344CB8AC3E}">
        <p14:creationId xmlns:p14="http://schemas.microsoft.com/office/powerpoint/2010/main" val="2968246349"/>
      </p:ext>
    </p:extLst>
  </p:cSld>
  <p:clrMapOvr>
    <a:masterClrMapping/>
  </p:clrMapOvr>
  <mc:AlternateContent xmlns:mc="http://schemas.openxmlformats.org/markup-compatibility/2006" xmlns:p14="http://schemas.microsoft.com/office/powerpoint/2010/main">
    <mc:Choice Requires="p14">
      <p:transition spd="slow" p14:dur="4000" advClick="0" advTm="22000">
        <p:split orient="vert"/>
      </p:transition>
    </mc:Choice>
    <mc:Fallback xmlns="">
      <p:transition spd="slow" advClick="0" advTm="22000">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2" name="Rectangle 10">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2">
            <a:extLst>
              <a:ext uri="{FF2B5EF4-FFF2-40B4-BE49-F238E27FC236}">
                <a16:creationId xmlns:a16="http://schemas.microsoft.com/office/drawing/2014/main" id="{E9271C28-7496-4447-8541-7B39F5E94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pic>
        <p:nvPicPr>
          <p:cNvPr id="6" name="Content Placeholder 5">
            <a:extLst>
              <a:ext uri="{FF2B5EF4-FFF2-40B4-BE49-F238E27FC236}">
                <a16:creationId xmlns:a16="http://schemas.microsoft.com/office/drawing/2014/main" id="{6B7B325A-6666-469F-98A7-988212CD1501}"/>
              </a:ext>
            </a:extLst>
          </p:cNvPr>
          <p:cNvPicPr>
            <a:picLocks noGrp="1" noChangeAspect="1"/>
          </p:cNvPicPr>
          <p:nvPr>
            <p:ph idx="1"/>
          </p:nvPr>
        </p:nvPicPr>
        <p:blipFill>
          <a:blip r:embed="rId2"/>
          <a:stretch>
            <a:fillRect/>
          </a:stretch>
        </p:blipFill>
        <p:spPr>
          <a:xfrm>
            <a:off x="1094811" y="840897"/>
            <a:ext cx="4198554" cy="5140669"/>
          </a:xfrm>
          <a:prstGeom prst="rect">
            <a:avLst/>
          </a:prstGeom>
        </p:spPr>
      </p:pic>
      <p:sp>
        <p:nvSpPr>
          <p:cNvPr id="4" name="Text Placeholder 3">
            <a:extLst>
              <a:ext uri="{FF2B5EF4-FFF2-40B4-BE49-F238E27FC236}">
                <a16:creationId xmlns:a16="http://schemas.microsoft.com/office/drawing/2014/main" id="{4514802C-157F-4461-B62B-4D5E43F6C77B}"/>
              </a:ext>
            </a:extLst>
          </p:cNvPr>
          <p:cNvSpPr>
            <a:spLocks noGrp="1"/>
          </p:cNvSpPr>
          <p:nvPr>
            <p:ph type="body" sz="half" idx="2"/>
          </p:nvPr>
        </p:nvSpPr>
        <p:spPr>
          <a:xfrm>
            <a:off x="5654180" y="991899"/>
            <a:ext cx="5201174" cy="4704225"/>
          </a:xfrm>
        </p:spPr>
        <p:txBody>
          <a:bodyPr vert="horz" lIns="91440" tIns="45720" rIns="91440" bIns="45720" rtlCol="0">
            <a:normAutofit/>
          </a:bodyPr>
          <a:lstStyle/>
          <a:p>
            <a:pPr marL="102870">
              <a:lnSpc>
                <a:spcPct val="90000"/>
              </a:lnSpc>
            </a:pPr>
            <a:r>
              <a:rPr lang="en-US" sz="2000" dirty="0"/>
              <a:t>The BME280 Component can measure:</a:t>
            </a:r>
          </a:p>
          <a:p>
            <a:pPr marL="285750" indent="-182880">
              <a:lnSpc>
                <a:spcPct val="90000"/>
              </a:lnSpc>
              <a:buFont typeface="Corbel" pitchFamily="34" charset="0"/>
              <a:buChar char="•"/>
            </a:pPr>
            <a:r>
              <a:rPr lang="en-US" sz="2000" dirty="0"/>
              <a:t> Relative humidity from 0 to 100% with ±3% accuracy</a:t>
            </a:r>
          </a:p>
          <a:p>
            <a:pPr marL="285750" indent="-182880">
              <a:lnSpc>
                <a:spcPct val="90000"/>
              </a:lnSpc>
              <a:buFont typeface="Corbel" pitchFamily="34" charset="0"/>
              <a:buChar char="•"/>
            </a:pPr>
            <a:r>
              <a:rPr lang="en-US" sz="2000" dirty="0"/>
              <a:t>Barometric pressure from 300Pa to 1100 </a:t>
            </a:r>
            <a:r>
              <a:rPr lang="en-US" sz="2000" dirty="0" err="1"/>
              <a:t>hPa</a:t>
            </a:r>
            <a:r>
              <a:rPr lang="en-US" sz="2000" dirty="0"/>
              <a:t> with ±1 </a:t>
            </a:r>
            <a:r>
              <a:rPr lang="en-US" sz="2000" dirty="0" err="1"/>
              <a:t>hPa</a:t>
            </a:r>
            <a:r>
              <a:rPr lang="en-US" sz="2000" dirty="0"/>
              <a:t> absolute accuracy</a:t>
            </a:r>
          </a:p>
          <a:p>
            <a:pPr marL="285750" indent="-182880">
              <a:lnSpc>
                <a:spcPct val="90000"/>
              </a:lnSpc>
              <a:buFont typeface="Corbel" pitchFamily="34" charset="0"/>
              <a:buChar char="•"/>
            </a:pPr>
            <a:r>
              <a:rPr lang="en-US" sz="2000" dirty="0"/>
              <a:t>Temperature from -40°C to 85°C with ±1.0°C accuracy.</a:t>
            </a:r>
          </a:p>
          <a:p>
            <a:pPr marL="285750" indent="-182880">
              <a:lnSpc>
                <a:spcPct val="90000"/>
              </a:lnSpc>
              <a:buFont typeface="Corbel" pitchFamily="34" charset="0"/>
              <a:buChar char="•"/>
            </a:pPr>
            <a:r>
              <a:rPr lang="en-US" sz="2000" dirty="0"/>
              <a:t>The pressure measurements are so precise (low altitude noise of 0.25m), can be used as an altimeter with ±1 meter accuracy.</a:t>
            </a:r>
          </a:p>
        </p:txBody>
      </p:sp>
    </p:spTree>
    <p:extLst>
      <p:ext uri="{BB962C8B-B14F-4D97-AF65-F5344CB8AC3E}">
        <p14:creationId xmlns:p14="http://schemas.microsoft.com/office/powerpoint/2010/main" val="772589790"/>
      </p:ext>
    </p:extLst>
  </p:cSld>
  <p:clrMapOvr>
    <a:masterClrMapping/>
  </p:clrMapOvr>
  <mc:AlternateContent xmlns:mc="http://schemas.openxmlformats.org/markup-compatibility/2006" xmlns:p14="http://schemas.microsoft.com/office/powerpoint/2010/main">
    <mc:Choice Requires="p14">
      <p:transition spd="slow" p14:dur="4000" advClick="0" advTm="15000">
        <p:split orient="vert"/>
      </p:transition>
    </mc:Choice>
    <mc:Fallback xmlns="">
      <p:transition spd="slow" advClick="0" advTm="15000">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E9271C28-7496-4447-8541-7B39F5E94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pic>
        <p:nvPicPr>
          <p:cNvPr id="6" name="Content Placeholder 5">
            <a:extLst>
              <a:ext uri="{FF2B5EF4-FFF2-40B4-BE49-F238E27FC236}">
                <a16:creationId xmlns:a16="http://schemas.microsoft.com/office/drawing/2014/main" id="{442E1B30-8923-4050-B1FD-D87524F7522A}"/>
              </a:ext>
            </a:extLst>
          </p:cNvPr>
          <p:cNvPicPr>
            <a:picLocks noGrp="1" noChangeAspect="1"/>
          </p:cNvPicPr>
          <p:nvPr>
            <p:ph idx="1"/>
          </p:nvPr>
        </p:nvPicPr>
        <p:blipFill>
          <a:blip r:embed="rId2"/>
          <a:stretch>
            <a:fillRect/>
          </a:stretch>
        </p:blipFill>
        <p:spPr>
          <a:xfrm>
            <a:off x="1115344" y="1131151"/>
            <a:ext cx="4593715" cy="4593715"/>
          </a:xfrm>
          <a:prstGeom prst="rect">
            <a:avLst/>
          </a:prstGeom>
        </p:spPr>
      </p:pic>
      <p:sp>
        <p:nvSpPr>
          <p:cNvPr id="4" name="Text Placeholder 3">
            <a:extLst>
              <a:ext uri="{FF2B5EF4-FFF2-40B4-BE49-F238E27FC236}">
                <a16:creationId xmlns:a16="http://schemas.microsoft.com/office/drawing/2014/main" id="{1B11FD1A-C17E-455F-B280-FDA283551C35}"/>
              </a:ext>
            </a:extLst>
          </p:cNvPr>
          <p:cNvSpPr>
            <a:spLocks noGrp="1"/>
          </p:cNvSpPr>
          <p:nvPr>
            <p:ph type="body" sz="half" idx="2"/>
          </p:nvPr>
        </p:nvSpPr>
        <p:spPr>
          <a:xfrm>
            <a:off x="6726223" y="845598"/>
            <a:ext cx="4412609" cy="5164822"/>
          </a:xfrm>
        </p:spPr>
        <p:txBody>
          <a:bodyPr vert="horz" lIns="91440" tIns="45720" rIns="91440" bIns="45720" rtlCol="0">
            <a:normAutofit/>
          </a:bodyPr>
          <a:lstStyle/>
          <a:p>
            <a:pPr algn="l"/>
            <a:r>
              <a:rPr lang="en-US" sz="2000" b="0" i="0" dirty="0">
                <a:effectLst/>
                <a:latin typeface="Poppins"/>
              </a:rPr>
              <a:t>OLED Display Features</a:t>
            </a:r>
          </a:p>
          <a:p>
            <a:pPr algn="l">
              <a:buFont typeface="Arial" panose="020B0604020202020204" pitchFamily="34" charset="0"/>
              <a:buChar char="•"/>
            </a:pPr>
            <a:r>
              <a:rPr lang="en-US" sz="2000" b="0" i="0" dirty="0">
                <a:effectLst/>
                <a:latin typeface="Poppins"/>
              </a:rPr>
              <a:t>Diagonal Screen Size：0.96"</a:t>
            </a:r>
          </a:p>
          <a:p>
            <a:pPr algn="l">
              <a:buFont typeface="Arial" panose="020B0604020202020204" pitchFamily="34" charset="0"/>
              <a:buChar char="•"/>
            </a:pPr>
            <a:r>
              <a:rPr lang="en-US" sz="2000" b="0" i="0" dirty="0">
                <a:effectLst/>
                <a:latin typeface="Poppins"/>
              </a:rPr>
              <a:t>Number of Pixels：128 x 64</a:t>
            </a:r>
          </a:p>
          <a:p>
            <a:pPr algn="l">
              <a:buFont typeface="Arial" panose="020B0604020202020204" pitchFamily="34" charset="0"/>
              <a:buChar char="•"/>
            </a:pPr>
            <a:r>
              <a:rPr lang="en-US" sz="2000" b="0" i="0" dirty="0">
                <a:effectLst/>
                <a:latin typeface="Poppins"/>
              </a:rPr>
              <a:t>Color </a:t>
            </a:r>
            <a:r>
              <a:rPr lang="en-US" sz="2000" b="0" i="0" dirty="0" err="1">
                <a:effectLst/>
                <a:latin typeface="Poppins"/>
              </a:rPr>
              <a:t>Depth：Monochrome</a:t>
            </a:r>
            <a:r>
              <a:rPr lang="en-US" sz="2000" b="0" i="0" dirty="0">
                <a:effectLst/>
                <a:latin typeface="Poppins"/>
              </a:rPr>
              <a:t> </a:t>
            </a:r>
          </a:p>
          <a:p>
            <a:pPr algn="l">
              <a:buFont typeface="Arial" panose="020B0604020202020204" pitchFamily="34" charset="0"/>
              <a:buChar char="•"/>
            </a:pPr>
            <a:r>
              <a:rPr lang="en-US" sz="2000" b="0" i="0" dirty="0">
                <a:effectLst/>
                <a:latin typeface="Poppins"/>
              </a:rPr>
              <a:t>Dimension：27.8 x27.3x 4.3 mm</a:t>
            </a:r>
          </a:p>
          <a:p>
            <a:pPr algn="l">
              <a:buFont typeface="Arial" panose="020B0604020202020204" pitchFamily="34" charset="0"/>
              <a:buChar char="•"/>
            </a:pPr>
            <a:r>
              <a:rPr lang="en-US" sz="2000" b="0" i="0" dirty="0">
                <a:effectLst/>
                <a:latin typeface="Poppins"/>
              </a:rPr>
              <a:t>Working Voltage: 3.3~ 5V DC</a:t>
            </a:r>
          </a:p>
          <a:p>
            <a:pPr algn="l">
              <a:buFont typeface="Arial" panose="020B0604020202020204" pitchFamily="34" charset="0"/>
              <a:buChar char="•"/>
            </a:pPr>
            <a:r>
              <a:rPr lang="en-US" sz="2000" b="0" i="0" dirty="0">
                <a:effectLst/>
                <a:latin typeface="Poppins"/>
              </a:rPr>
              <a:t>Power: 0.06W Max</a:t>
            </a:r>
          </a:p>
          <a:p>
            <a:pPr algn="l">
              <a:buFont typeface="Arial" panose="020B0604020202020204" pitchFamily="34" charset="0"/>
              <a:buChar char="•"/>
            </a:pPr>
            <a:r>
              <a:rPr lang="en-US" sz="2000" b="0" i="0" dirty="0">
                <a:effectLst/>
                <a:latin typeface="Poppins"/>
              </a:rPr>
              <a:t>Viewing Angle: &gt;160 Degree</a:t>
            </a:r>
          </a:p>
          <a:p>
            <a:pPr algn="l">
              <a:buFont typeface="Arial" panose="020B0604020202020204" pitchFamily="34" charset="0"/>
              <a:buChar char="•"/>
            </a:pPr>
            <a:r>
              <a:rPr lang="en-US" sz="2000" b="0" i="0" dirty="0">
                <a:effectLst/>
                <a:latin typeface="Poppins"/>
              </a:rPr>
              <a:t>Duty：1/32</a:t>
            </a:r>
          </a:p>
          <a:p>
            <a:pPr algn="l">
              <a:buFont typeface="Arial" panose="020B0604020202020204" pitchFamily="34" charset="0"/>
              <a:buChar char="•"/>
            </a:pPr>
            <a:r>
              <a:rPr lang="en-US" sz="2000" b="0" i="0" dirty="0">
                <a:effectLst/>
                <a:latin typeface="Poppins"/>
              </a:rPr>
              <a:t>Brightness ( cd/m2)：150 (</a:t>
            </a:r>
            <a:r>
              <a:rPr lang="en-US" sz="2000" b="0" i="0" dirty="0" err="1">
                <a:effectLst/>
                <a:latin typeface="Poppins"/>
              </a:rPr>
              <a:t>Typ</a:t>
            </a:r>
            <a:r>
              <a:rPr lang="en-US" sz="2000" b="0" i="0" dirty="0">
                <a:effectLst/>
                <a:latin typeface="Poppins"/>
              </a:rPr>
              <a:t>) @ 5V</a:t>
            </a:r>
          </a:p>
          <a:p>
            <a:pPr algn="l">
              <a:buFont typeface="Arial" panose="020B0604020202020204" pitchFamily="34" charset="0"/>
              <a:buChar char="•"/>
            </a:pPr>
            <a:r>
              <a:rPr lang="en-US" sz="2000" b="0" i="0" dirty="0">
                <a:effectLst/>
                <a:latin typeface="Poppins"/>
              </a:rPr>
              <a:t>Interface： I2C</a:t>
            </a:r>
          </a:p>
          <a:p>
            <a:pPr indent="-182880">
              <a:lnSpc>
                <a:spcPct val="90000"/>
              </a:lnSpc>
              <a:buFont typeface="Corbel" pitchFamily="34" charset="0"/>
              <a:buChar char="•"/>
            </a:pPr>
            <a:endParaRPr lang="en-US" dirty="0"/>
          </a:p>
        </p:txBody>
      </p:sp>
    </p:spTree>
    <p:extLst>
      <p:ext uri="{BB962C8B-B14F-4D97-AF65-F5344CB8AC3E}">
        <p14:creationId xmlns:p14="http://schemas.microsoft.com/office/powerpoint/2010/main" val="4064210687"/>
      </p:ext>
    </p:extLst>
  </p:cSld>
  <p:clrMapOvr>
    <a:masterClrMapping/>
  </p:clrMapOvr>
  <mc:AlternateContent xmlns:mc="http://schemas.openxmlformats.org/markup-compatibility/2006" xmlns:p14="http://schemas.microsoft.com/office/powerpoint/2010/main">
    <mc:Choice Requires="p14">
      <p:transition spd="slow" p14:dur="4000" advClick="0" advTm="14000">
        <p:split orient="vert"/>
      </p:transition>
    </mc:Choice>
    <mc:Fallback xmlns="">
      <p:transition spd="slow" advClick="0" advTm="14000">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A4948-2719-4760-9FE5-2A19471959DB}"/>
              </a:ext>
            </a:extLst>
          </p:cNvPr>
          <p:cNvSpPr>
            <a:spLocks noGrp="1"/>
          </p:cNvSpPr>
          <p:nvPr>
            <p:ph type="title"/>
          </p:nvPr>
        </p:nvSpPr>
        <p:spPr>
          <a:xfrm>
            <a:off x="1092666" y="1172251"/>
            <a:ext cx="3722615" cy="4437777"/>
          </a:xfrm>
        </p:spPr>
        <p:txBody>
          <a:bodyPr>
            <a:normAutofit fontScale="90000"/>
          </a:bodyPr>
          <a:lstStyle/>
          <a:p>
            <a:r>
              <a:rPr lang="en-US" sz="2200" dirty="0">
                <a:solidFill>
                  <a:schemeClr val="accent1"/>
                </a:solidFill>
              </a:rPr>
              <a:t>The Smart Farming System houses  its own weather station</a:t>
            </a:r>
            <a:br>
              <a:rPr lang="en-US" sz="2200" dirty="0">
                <a:solidFill>
                  <a:schemeClr val="accent1"/>
                </a:solidFill>
              </a:rPr>
            </a:br>
            <a:br>
              <a:rPr lang="en-US" sz="2200" dirty="0">
                <a:solidFill>
                  <a:schemeClr val="accent1"/>
                </a:solidFill>
              </a:rPr>
            </a:br>
            <a:r>
              <a:rPr lang="en-US" sz="2200" dirty="0">
                <a:solidFill>
                  <a:schemeClr val="accent1"/>
                </a:solidFill>
              </a:rPr>
              <a:t>The system is equipped with a  monochrome display for real time weather data out in the field.</a:t>
            </a:r>
            <a:br>
              <a:rPr lang="en-US" sz="2200" dirty="0">
                <a:solidFill>
                  <a:schemeClr val="accent1"/>
                </a:solidFill>
              </a:rPr>
            </a:br>
            <a:br>
              <a:rPr lang="en-US" sz="2200" dirty="0">
                <a:solidFill>
                  <a:schemeClr val="accent1"/>
                </a:solidFill>
              </a:rPr>
            </a:br>
            <a:r>
              <a:rPr lang="en-US" sz="2200" dirty="0">
                <a:solidFill>
                  <a:schemeClr val="accent1"/>
                </a:solidFill>
              </a:rPr>
              <a:t>Data can also be accessed from anywhere in the world via Adafruit.io cloud computing. </a:t>
            </a:r>
            <a:br>
              <a:rPr lang="en-US" sz="4400" dirty="0">
                <a:solidFill>
                  <a:schemeClr val="accent1"/>
                </a:solidFill>
              </a:rPr>
            </a:br>
            <a:endParaRPr lang="en-US" dirty="0"/>
          </a:p>
        </p:txBody>
      </p:sp>
      <p:pic>
        <p:nvPicPr>
          <p:cNvPr id="5" name="Content Placeholder 4">
            <a:extLst>
              <a:ext uri="{FF2B5EF4-FFF2-40B4-BE49-F238E27FC236}">
                <a16:creationId xmlns:a16="http://schemas.microsoft.com/office/drawing/2014/main" id="{1939D3A8-272A-49DE-8C05-A8835039727E}"/>
              </a:ext>
            </a:extLst>
          </p:cNvPr>
          <p:cNvPicPr>
            <a:picLocks noGrp="1" noChangeAspect="1"/>
          </p:cNvPicPr>
          <p:nvPr>
            <p:ph idx="1"/>
          </p:nvPr>
        </p:nvPicPr>
        <p:blipFill>
          <a:blip r:embed="rId2"/>
          <a:stretch>
            <a:fillRect/>
          </a:stretch>
        </p:blipFill>
        <p:spPr>
          <a:xfrm>
            <a:off x="5167618" y="1172251"/>
            <a:ext cx="5017659" cy="4655301"/>
          </a:xfrm>
        </p:spPr>
      </p:pic>
    </p:spTree>
    <p:extLst>
      <p:ext uri="{BB962C8B-B14F-4D97-AF65-F5344CB8AC3E}">
        <p14:creationId xmlns:p14="http://schemas.microsoft.com/office/powerpoint/2010/main" val="685150536"/>
      </p:ext>
    </p:extLst>
  </p:cSld>
  <p:clrMapOvr>
    <a:masterClrMapping/>
  </p:clrMapOvr>
  <mc:AlternateContent xmlns:mc="http://schemas.openxmlformats.org/markup-compatibility/2006" xmlns:p14="http://schemas.microsoft.com/office/powerpoint/2010/main">
    <mc:Choice Requires="p14">
      <p:transition spd="slow" p14:dur="4000" advClick="0" advTm="12000">
        <p:split orient="vert"/>
      </p:transition>
    </mc:Choice>
    <mc:Fallback xmlns="">
      <p:transition spd="slow" advClick="0" advTm="12000">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10A49-6A7D-42DE-9854-9826444DD305}"/>
              </a:ext>
            </a:extLst>
          </p:cNvPr>
          <p:cNvSpPr>
            <a:spLocks noGrp="1"/>
          </p:cNvSpPr>
          <p:nvPr>
            <p:ph type="ctrTitle"/>
          </p:nvPr>
        </p:nvSpPr>
        <p:spPr/>
        <p:txBody>
          <a:bodyPr/>
          <a:lstStyle/>
          <a:p>
            <a:r>
              <a:rPr lang="en-US" dirty="0"/>
              <a:t>Team Members</a:t>
            </a:r>
          </a:p>
        </p:txBody>
      </p:sp>
      <p:sp>
        <p:nvSpPr>
          <p:cNvPr id="3" name="Subtitle 2">
            <a:extLst>
              <a:ext uri="{FF2B5EF4-FFF2-40B4-BE49-F238E27FC236}">
                <a16:creationId xmlns:a16="http://schemas.microsoft.com/office/drawing/2014/main" id="{60B3BB8D-3F5D-4D33-A0F0-D5906265F885}"/>
              </a:ext>
            </a:extLst>
          </p:cNvPr>
          <p:cNvSpPr>
            <a:spLocks noGrp="1"/>
          </p:cNvSpPr>
          <p:nvPr>
            <p:ph type="subTitle" idx="1"/>
          </p:nvPr>
        </p:nvSpPr>
        <p:spPr>
          <a:xfrm>
            <a:off x="6245189" y="3875229"/>
            <a:ext cx="4501369" cy="2745016"/>
          </a:xfrm>
        </p:spPr>
        <p:txBody>
          <a:bodyPr/>
          <a:lstStyle/>
          <a:p>
            <a:r>
              <a:rPr lang="en-US" dirty="0"/>
              <a:t>Stephanie Perea</a:t>
            </a:r>
          </a:p>
          <a:p>
            <a:r>
              <a:rPr lang="en-US" dirty="0"/>
              <a:t>Sandia National Laboratories Retiree</a:t>
            </a:r>
          </a:p>
          <a:p>
            <a:r>
              <a:rPr lang="en-US" dirty="0"/>
              <a:t>Full-time Student</a:t>
            </a:r>
          </a:p>
          <a:p>
            <a:endParaRPr lang="en-US" dirty="0"/>
          </a:p>
        </p:txBody>
      </p:sp>
      <p:pic>
        <p:nvPicPr>
          <p:cNvPr id="4" name="Picture 3">
            <a:extLst>
              <a:ext uri="{FF2B5EF4-FFF2-40B4-BE49-F238E27FC236}">
                <a16:creationId xmlns:a16="http://schemas.microsoft.com/office/drawing/2014/main" id="{B9A03337-B8C0-4CE3-BB96-C73C802793B8}"/>
              </a:ext>
            </a:extLst>
          </p:cNvPr>
          <p:cNvPicPr>
            <a:picLocks noChangeAspect="1"/>
          </p:cNvPicPr>
          <p:nvPr/>
        </p:nvPicPr>
        <p:blipFill>
          <a:blip r:embed="rId2"/>
          <a:stretch>
            <a:fillRect/>
          </a:stretch>
        </p:blipFill>
        <p:spPr>
          <a:xfrm>
            <a:off x="2006409" y="3930632"/>
            <a:ext cx="4182218" cy="1353429"/>
          </a:xfrm>
          <a:prstGeom prst="rect">
            <a:avLst/>
          </a:prstGeom>
        </p:spPr>
      </p:pic>
      <p:pic>
        <p:nvPicPr>
          <p:cNvPr id="5" name="Picture 4">
            <a:extLst>
              <a:ext uri="{FF2B5EF4-FFF2-40B4-BE49-F238E27FC236}">
                <a16:creationId xmlns:a16="http://schemas.microsoft.com/office/drawing/2014/main" id="{61125E32-EF37-4CC7-B457-498234E7B161}"/>
              </a:ext>
            </a:extLst>
          </p:cNvPr>
          <p:cNvPicPr>
            <a:picLocks noChangeAspect="1"/>
          </p:cNvPicPr>
          <p:nvPr/>
        </p:nvPicPr>
        <p:blipFill>
          <a:blip r:embed="rId3"/>
          <a:stretch>
            <a:fillRect/>
          </a:stretch>
        </p:blipFill>
        <p:spPr>
          <a:xfrm>
            <a:off x="1949847" y="3797552"/>
            <a:ext cx="4427314" cy="2822693"/>
          </a:xfrm>
          <a:prstGeom prst="rect">
            <a:avLst/>
          </a:prstGeom>
        </p:spPr>
      </p:pic>
    </p:spTree>
    <p:extLst>
      <p:ext uri="{BB962C8B-B14F-4D97-AF65-F5344CB8AC3E}">
        <p14:creationId xmlns:p14="http://schemas.microsoft.com/office/powerpoint/2010/main" val="4111776809"/>
      </p:ext>
    </p:extLst>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04D2192-3276-4E10-894D-0F50C1660459}"/>
              </a:ext>
            </a:extLst>
          </p:cNvPr>
          <p:cNvSpPr>
            <a:spLocks noGrp="1"/>
          </p:cNvSpPr>
          <p:nvPr>
            <p:ph type="body" sz="half" idx="2"/>
          </p:nvPr>
        </p:nvSpPr>
        <p:spPr>
          <a:xfrm>
            <a:off x="1143000" y="1266738"/>
            <a:ext cx="3931920" cy="3162649"/>
          </a:xfrm>
        </p:spPr>
        <p:txBody>
          <a:bodyPr>
            <a:normAutofit/>
          </a:bodyPr>
          <a:lstStyle/>
          <a:p>
            <a:r>
              <a:rPr lang="en-US" sz="2000" dirty="0">
                <a:latin typeface="+mj-lt"/>
              </a:rPr>
              <a:t>The Smart Farming System is powered via Rechargeable Battery and a Solar Cell</a:t>
            </a:r>
          </a:p>
          <a:p>
            <a:pPr marL="342900" indent="-342900">
              <a:buFont typeface="Arial" panose="020B0604020202020204" pitchFamily="34" charset="0"/>
              <a:buChar char="•"/>
            </a:pPr>
            <a:r>
              <a:rPr lang="en-US" sz="2000" dirty="0">
                <a:latin typeface="+mj-lt"/>
              </a:rPr>
              <a:t>Polymer Li-ion Rechargeable Battery Model：DTP603443 Specification：3.7V/850mAh</a:t>
            </a:r>
          </a:p>
          <a:p>
            <a:pPr marL="342900" indent="-342900">
              <a:buFont typeface="Arial" panose="020B0604020202020204" pitchFamily="34" charset="0"/>
              <a:buChar char="•"/>
            </a:pPr>
            <a:r>
              <a:rPr lang="en-US" sz="2000" b="0" i="0" dirty="0">
                <a:effectLst/>
                <a:latin typeface="+mj-lt"/>
              </a:rPr>
              <a:t>1X 6V 1W 110x60mm Micro Mini Power Small Polycrystalline Solar Cell Panel Module </a:t>
            </a:r>
          </a:p>
          <a:p>
            <a:endParaRPr lang="en-US" dirty="0"/>
          </a:p>
          <a:p>
            <a:endParaRPr lang="en-US" dirty="0"/>
          </a:p>
        </p:txBody>
      </p:sp>
      <p:pic>
        <p:nvPicPr>
          <p:cNvPr id="8" name="Picture 7">
            <a:extLst>
              <a:ext uri="{FF2B5EF4-FFF2-40B4-BE49-F238E27FC236}">
                <a16:creationId xmlns:a16="http://schemas.microsoft.com/office/drawing/2014/main" id="{AA5231ED-4F05-4EEF-80F2-E9EB428E6967}"/>
              </a:ext>
            </a:extLst>
          </p:cNvPr>
          <p:cNvPicPr>
            <a:picLocks noChangeAspect="1"/>
          </p:cNvPicPr>
          <p:nvPr/>
        </p:nvPicPr>
        <p:blipFill>
          <a:blip r:embed="rId2"/>
          <a:stretch>
            <a:fillRect/>
          </a:stretch>
        </p:blipFill>
        <p:spPr>
          <a:xfrm>
            <a:off x="5171355" y="551031"/>
            <a:ext cx="2841684" cy="2379541"/>
          </a:xfrm>
          <a:prstGeom prst="rect">
            <a:avLst/>
          </a:prstGeom>
        </p:spPr>
      </p:pic>
      <p:pic>
        <p:nvPicPr>
          <p:cNvPr id="6" name="Content Placeholder 5">
            <a:extLst>
              <a:ext uri="{FF2B5EF4-FFF2-40B4-BE49-F238E27FC236}">
                <a16:creationId xmlns:a16="http://schemas.microsoft.com/office/drawing/2014/main" id="{6CAC71B0-E8AD-4B0F-84BB-1B213B20C47E}"/>
              </a:ext>
            </a:extLst>
          </p:cNvPr>
          <p:cNvPicPr>
            <a:picLocks noGrp="1" noChangeAspect="1"/>
          </p:cNvPicPr>
          <p:nvPr>
            <p:ph idx="1"/>
          </p:nvPr>
        </p:nvPicPr>
        <p:blipFill>
          <a:blip r:embed="rId3"/>
          <a:stretch>
            <a:fillRect/>
          </a:stretch>
        </p:blipFill>
        <p:spPr>
          <a:xfrm>
            <a:off x="6410151" y="3068117"/>
            <a:ext cx="3402457" cy="3063728"/>
          </a:xfrm>
        </p:spPr>
      </p:pic>
    </p:spTree>
    <p:extLst>
      <p:ext uri="{BB962C8B-B14F-4D97-AF65-F5344CB8AC3E}">
        <p14:creationId xmlns:p14="http://schemas.microsoft.com/office/powerpoint/2010/main" val="2833043012"/>
      </p:ext>
    </p:extLst>
  </p:cSld>
  <p:clrMapOvr>
    <a:masterClrMapping/>
  </p:clrMapOvr>
  <mc:AlternateContent xmlns:mc="http://schemas.openxmlformats.org/markup-compatibility/2006" xmlns:p14="http://schemas.microsoft.com/office/powerpoint/2010/main">
    <mc:Choice Requires="p14">
      <p:transition spd="slow" p14:dur="4000" advClick="0" advTm="12000">
        <p:split orient="vert"/>
      </p:transition>
    </mc:Choice>
    <mc:Fallback xmlns="">
      <p:transition spd="slow" advClick="0" advTm="12000">
        <p:split orient="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C1C66B7-9644-4D9B-9A19-5FD3E30EF1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a:extLst>
              <a:ext uri="{FF2B5EF4-FFF2-40B4-BE49-F238E27FC236}">
                <a16:creationId xmlns:a16="http://schemas.microsoft.com/office/drawing/2014/main" id="{0A682EA3-E633-4081-9743-2D462CD5C4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cxnSp>
        <p:nvCxnSpPr>
          <p:cNvPr id="28" name="Straight Connector 27">
            <a:extLst>
              <a:ext uri="{FF2B5EF4-FFF2-40B4-BE49-F238E27FC236}">
                <a16:creationId xmlns:a16="http://schemas.microsoft.com/office/drawing/2014/main" id="{84C124DA-5665-462A-B4DD-5F5F338528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9088392-B4C8-4734-839C-8BF94083F9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462458"/>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6F9A2BB-E186-44DA-A21D-686C6785E3D2}"/>
              </a:ext>
            </a:extLst>
          </p:cNvPr>
          <p:cNvSpPr>
            <a:spLocks noGrp="1"/>
          </p:cNvSpPr>
          <p:nvPr>
            <p:ph type="title"/>
          </p:nvPr>
        </p:nvSpPr>
        <p:spPr>
          <a:xfrm>
            <a:off x="1109980" y="4208424"/>
            <a:ext cx="9966960" cy="1325880"/>
          </a:xfrm>
        </p:spPr>
        <p:txBody>
          <a:bodyPr vert="horz" lIns="91440" tIns="45720" rIns="91440" bIns="45720" rtlCol="0" anchor="b">
            <a:normAutofit/>
          </a:bodyPr>
          <a:lstStyle/>
          <a:p>
            <a:pPr algn="ctr">
              <a:lnSpc>
                <a:spcPct val="85000"/>
              </a:lnSpc>
            </a:pPr>
            <a:br>
              <a:rPr lang="en-US" sz="1700" b="1" cap="all" dirty="0">
                <a:solidFill>
                  <a:srgbClr val="FFFFFF"/>
                </a:solidFill>
              </a:rPr>
            </a:br>
            <a:r>
              <a:rPr lang="en-US" b="1" cap="all" dirty="0">
                <a:solidFill>
                  <a:srgbClr val="FFFFFF"/>
                </a:solidFill>
              </a:rPr>
              <a:t>laser cut enclosure</a:t>
            </a:r>
            <a:br>
              <a:rPr lang="en-US" sz="1700" b="1" cap="all" dirty="0">
                <a:solidFill>
                  <a:srgbClr val="FFFFFF"/>
                </a:solidFill>
              </a:rPr>
            </a:br>
            <a:endParaRPr lang="en-US" sz="1700" b="1" cap="all" dirty="0">
              <a:solidFill>
                <a:srgbClr val="FFFFFF"/>
              </a:solidFill>
            </a:endParaRPr>
          </a:p>
        </p:txBody>
      </p:sp>
      <p:pic>
        <p:nvPicPr>
          <p:cNvPr id="8" name="Picture 7" descr="Diagram, engineering drawing&#10;&#10;Description automatically generated">
            <a:extLst>
              <a:ext uri="{FF2B5EF4-FFF2-40B4-BE49-F238E27FC236}">
                <a16:creationId xmlns:a16="http://schemas.microsoft.com/office/drawing/2014/main" id="{D58FA238-01F0-4973-A08A-A3475888E9F6}"/>
              </a:ext>
            </a:extLst>
          </p:cNvPr>
          <p:cNvPicPr>
            <a:picLocks noChangeAspect="1"/>
          </p:cNvPicPr>
          <p:nvPr/>
        </p:nvPicPr>
        <p:blipFill rotWithShape="1">
          <a:blip r:embed="rId2"/>
          <a:srcRect l="49341" r="1130" b="-1"/>
          <a:stretch/>
        </p:blipFill>
        <p:spPr>
          <a:xfrm>
            <a:off x="243839" y="256540"/>
            <a:ext cx="3904488" cy="3764276"/>
          </a:xfrm>
          <a:prstGeom prst="rect">
            <a:avLst/>
          </a:prstGeom>
        </p:spPr>
      </p:pic>
      <p:pic>
        <p:nvPicPr>
          <p:cNvPr id="10" name="Picture 9" descr="Text&#10;&#10;Description automatically generated with low confidence">
            <a:extLst>
              <a:ext uri="{FF2B5EF4-FFF2-40B4-BE49-F238E27FC236}">
                <a16:creationId xmlns:a16="http://schemas.microsoft.com/office/drawing/2014/main" id="{1D030065-70A7-4443-B214-3C79500F0086}"/>
              </a:ext>
            </a:extLst>
          </p:cNvPr>
          <p:cNvPicPr>
            <a:picLocks noChangeAspect="1"/>
          </p:cNvPicPr>
          <p:nvPr/>
        </p:nvPicPr>
        <p:blipFill rotWithShape="1">
          <a:blip r:embed="rId3"/>
          <a:srcRect l="37538" r="12933" b="-1"/>
          <a:stretch/>
        </p:blipFill>
        <p:spPr>
          <a:xfrm>
            <a:off x="4148326" y="256540"/>
            <a:ext cx="3904488" cy="3764276"/>
          </a:xfrm>
          <a:prstGeom prst="rect">
            <a:avLst/>
          </a:prstGeom>
        </p:spPr>
      </p:pic>
      <p:pic>
        <p:nvPicPr>
          <p:cNvPr id="6" name="Picture Placeholder 5" descr="A picture containing text&#10;&#10;Description automatically generated">
            <a:extLst>
              <a:ext uri="{FF2B5EF4-FFF2-40B4-BE49-F238E27FC236}">
                <a16:creationId xmlns:a16="http://schemas.microsoft.com/office/drawing/2014/main" id="{C1E308B5-061B-42EF-B072-0A26E24305D8}"/>
              </a:ext>
            </a:extLst>
          </p:cNvPr>
          <p:cNvPicPr>
            <a:picLocks noGrp="1" noChangeAspect="1"/>
          </p:cNvPicPr>
          <p:nvPr>
            <p:ph type="pic" idx="1"/>
          </p:nvPr>
        </p:nvPicPr>
        <p:blipFill rotWithShape="1">
          <a:blip r:embed="rId4"/>
          <a:srcRect l="50554" r="-1" b="-1"/>
          <a:stretch/>
        </p:blipFill>
        <p:spPr>
          <a:xfrm>
            <a:off x="8052817" y="256540"/>
            <a:ext cx="3897994" cy="3764276"/>
          </a:xfrm>
          <a:prstGeom prst="rect">
            <a:avLst/>
          </a:prstGeom>
        </p:spPr>
      </p:pic>
    </p:spTree>
    <p:extLst>
      <p:ext uri="{BB962C8B-B14F-4D97-AF65-F5344CB8AC3E}">
        <p14:creationId xmlns:p14="http://schemas.microsoft.com/office/powerpoint/2010/main" val="2074460995"/>
      </p:ext>
    </p:extLst>
  </p:cSld>
  <p:clrMapOvr>
    <a:masterClrMapping/>
  </p:clrMapOvr>
  <mc:AlternateContent xmlns:mc="http://schemas.openxmlformats.org/markup-compatibility/2006" xmlns:p14="http://schemas.microsoft.com/office/powerpoint/2010/main">
    <mc:Choice Requires="p14">
      <p:transition spd="slow" p14:dur="4000" advClick="0" advTm="8000">
        <p:split orient="vert"/>
      </p:transition>
    </mc:Choice>
    <mc:Fallback xmlns="">
      <p:transition spd="slow" advClick="0" advTm="8000">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B221CDE-5758-4F8A-8E5E-597B1D5AC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811480FC-7901-40F2-8538-739D6CD4F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cxnSp>
        <p:nvCxnSpPr>
          <p:cNvPr id="16" name="Straight Connector 15">
            <a:extLst>
              <a:ext uri="{FF2B5EF4-FFF2-40B4-BE49-F238E27FC236}">
                <a16:creationId xmlns:a16="http://schemas.microsoft.com/office/drawing/2014/main" id="{D45BCBED-A6B8-49F8-966E-3424F39CB8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BC5E09C-4939-469C-A1BD-6386726DA4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462458"/>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D08D070-404E-473E-8357-22A95D831BC2}"/>
              </a:ext>
            </a:extLst>
          </p:cNvPr>
          <p:cNvSpPr>
            <a:spLocks noGrp="1"/>
          </p:cNvSpPr>
          <p:nvPr>
            <p:ph type="title"/>
          </p:nvPr>
        </p:nvSpPr>
        <p:spPr>
          <a:xfrm>
            <a:off x="1109980" y="4208424"/>
            <a:ext cx="9966960" cy="1325880"/>
          </a:xfrm>
        </p:spPr>
        <p:txBody>
          <a:bodyPr vert="horz" lIns="91440" tIns="45720" rIns="91440" bIns="45720" rtlCol="0" anchor="b">
            <a:normAutofit/>
          </a:bodyPr>
          <a:lstStyle/>
          <a:p>
            <a:pPr algn="ctr">
              <a:lnSpc>
                <a:spcPct val="85000"/>
              </a:lnSpc>
            </a:pPr>
            <a:r>
              <a:rPr lang="en-US" sz="4000" b="1" cap="all" dirty="0">
                <a:solidFill>
                  <a:srgbClr val="FFFFFF"/>
                </a:solidFill>
              </a:rPr>
              <a:t>Kareem hard at work</a:t>
            </a:r>
          </a:p>
        </p:txBody>
      </p:sp>
      <p:pic>
        <p:nvPicPr>
          <p:cNvPr id="5" name="Content Placeholder 4" descr="A picture containing text, desk&#10;&#10;Description automatically generated">
            <a:extLst>
              <a:ext uri="{FF2B5EF4-FFF2-40B4-BE49-F238E27FC236}">
                <a16:creationId xmlns:a16="http://schemas.microsoft.com/office/drawing/2014/main" id="{47F41885-40A6-4F30-B6F0-DD91DAE6E45F}"/>
              </a:ext>
            </a:extLst>
          </p:cNvPr>
          <p:cNvPicPr>
            <a:picLocks noGrp="1" noChangeAspect="1"/>
          </p:cNvPicPr>
          <p:nvPr>
            <p:ph idx="1"/>
          </p:nvPr>
        </p:nvPicPr>
        <p:blipFill rotWithShape="1">
          <a:blip r:embed="rId2"/>
          <a:srcRect r="7553" b="-1"/>
          <a:stretch/>
        </p:blipFill>
        <p:spPr>
          <a:xfrm>
            <a:off x="243840" y="256540"/>
            <a:ext cx="7287768" cy="3764276"/>
          </a:xfrm>
          <a:prstGeom prst="rect">
            <a:avLst/>
          </a:prstGeom>
        </p:spPr>
      </p:pic>
      <p:pic>
        <p:nvPicPr>
          <p:cNvPr id="7" name="Picture 6" descr="A record on a table&#10;&#10;Description automatically generated with medium confidence">
            <a:extLst>
              <a:ext uri="{FF2B5EF4-FFF2-40B4-BE49-F238E27FC236}">
                <a16:creationId xmlns:a16="http://schemas.microsoft.com/office/drawing/2014/main" id="{12FF5C6F-9193-4D29-9C74-C41C57637D2C}"/>
              </a:ext>
            </a:extLst>
          </p:cNvPr>
          <p:cNvPicPr>
            <a:picLocks noChangeAspect="1"/>
          </p:cNvPicPr>
          <p:nvPr/>
        </p:nvPicPr>
        <p:blipFill rotWithShape="1">
          <a:blip r:embed="rId3"/>
          <a:srcRect l="12708" r="46634"/>
          <a:stretch/>
        </p:blipFill>
        <p:spPr>
          <a:xfrm rot="5400000">
            <a:off x="7859923" y="-71775"/>
            <a:ext cx="3764276" cy="4420906"/>
          </a:xfrm>
          <a:prstGeom prst="rect">
            <a:avLst/>
          </a:prstGeom>
        </p:spPr>
      </p:pic>
    </p:spTree>
    <p:extLst>
      <p:ext uri="{BB962C8B-B14F-4D97-AF65-F5344CB8AC3E}">
        <p14:creationId xmlns:p14="http://schemas.microsoft.com/office/powerpoint/2010/main" val="2888740263"/>
      </p:ext>
    </p:extLst>
  </p:cSld>
  <p:clrMapOvr>
    <a:masterClrMapping/>
  </p:clrMapOvr>
  <mc:AlternateContent xmlns:mc="http://schemas.openxmlformats.org/markup-compatibility/2006" xmlns:p14="http://schemas.microsoft.com/office/powerpoint/2010/main">
    <mc:Choice Requires="p14">
      <p:transition spd="slow" p14:dur="4000" advClick="0" advTm="7000">
        <p14:reveal/>
      </p:transition>
    </mc:Choice>
    <mc:Fallback xmlns="">
      <p:transition spd="slow" advClick="0" advTm="7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3D9A8-E4CE-4E07-B358-8D7F5CE292E1}"/>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1E1F3847-5A5C-4E38-AE0D-13C4496FE3B6}"/>
              </a:ext>
            </a:extLst>
          </p:cNvPr>
          <p:cNvSpPr>
            <a:spLocks noGrp="1"/>
          </p:cNvSpPr>
          <p:nvPr>
            <p:ph type="subTitle" idx="1"/>
          </p:nvPr>
        </p:nvSpPr>
        <p:spPr/>
        <p:txBody>
          <a:bodyPr/>
          <a:lstStyle/>
          <a:p>
            <a:endParaRPr lang="en-US"/>
          </a:p>
        </p:txBody>
      </p:sp>
      <p:pic>
        <p:nvPicPr>
          <p:cNvPr id="5" name="Picture 4" descr="A picture containing text, indoor, person&#10;&#10;Description automatically generated">
            <a:extLst>
              <a:ext uri="{FF2B5EF4-FFF2-40B4-BE49-F238E27FC236}">
                <a16:creationId xmlns:a16="http://schemas.microsoft.com/office/drawing/2014/main" id="{FE0714A6-8A26-4E90-B759-071942358C4F}"/>
              </a:ext>
            </a:extLst>
          </p:cNvPr>
          <p:cNvPicPr>
            <a:picLocks noChangeAspect="1"/>
          </p:cNvPicPr>
          <p:nvPr/>
        </p:nvPicPr>
        <p:blipFill>
          <a:blip r:embed="rId2"/>
          <a:stretch>
            <a:fillRect/>
          </a:stretch>
        </p:blipFill>
        <p:spPr>
          <a:xfrm>
            <a:off x="1210812" y="900994"/>
            <a:ext cx="10652604" cy="5074630"/>
          </a:xfrm>
          <a:prstGeom prst="rect">
            <a:avLst/>
          </a:prstGeom>
        </p:spPr>
      </p:pic>
    </p:spTree>
    <p:extLst>
      <p:ext uri="{BB962C8B-B14F-4D97-AF65-F5344CB8AC3E}">
        <p14:creationId xmlns:p14="http://schemas.microsoft.com/office/powerpoint/2010/main" val="2606565489"/>
      </p:ext>
    </p:extLst>
  </p:cSld>
  <p:clrMapOvr>
    <a:masterClrMapping/>
  </p:clrMapOvr>
  <mc:AlternateContent xmlns:mc="http://schemas.openxmlformats.org/markup-compatibility/2006" xmlns:p14="http://schemas.microsoft.com/office/powerpoint/2010/main">
    <mc:Choice Requires="p14">
      <p:transition spd="slow" p14:dur="3400" advClick="0" advTm="450">
        <p14:reveal/>
      </p:transition>
    </mc:Choice>
    <mc:Fallback xmlns="">
      <p:transition spd="slow" advClick="0" advTm="45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D614F-F332-4386-A32D-6F1076257A60}"/>
              </a:ext>
            </a:extLst>
          </p:cNvPr>
          <p:cNvSpPr>
            <a:spLocks noGrp="1"/>
          </p:cNvSpPr>
          <p:nvPr>
            <p:ph type="title"/>
          </p:nvPr>
        </p:nvSpPr>
        <p:spPr/>
        <p:txBody>
          <a:bodyPr/>
          <a:lstStyle/>
          <a:p>
            <a:r>
              <a:rPr lang="en-US" dirty="0"/>
              <a:t>VIDEO DEMO</a:t>
            </a:r>
          </a:p>
        </p:txBody>
      </p:sp>
      <p:sp>
        <p:nvSpPr>
          <p:cNvPr id="3" name="Content Placeholder 2">
            <a:extLst>
              <a:ext uri="{FF2B5EF4-FFF2-40B4-BE49-F238E27FC236}">
                <a16:creationId xmlns:a16="http://schemas.microsoft.com/office/drawing/2014/main" id="{DB807774-AC3F-4A1C-BC56-21183F6942C3}"/>
              </a:ext>
            </a:extLst>
          </p:cNvPr>
          <p:cNvSpPr>
            <a:spLocks noGrp="1"/>
          </p:cNvSpPr>
          <p:nvPr>
            <p:ph idx="1"/>
          </p:nvPr>
        </p:nvSpPr>
        <p:spPr/>
        <p:txBody>
          <a:bodyPr/>
          <a:lstStyle/>
          <a:p>
            <a:endParaRPr lang="en-US"/>
          </a:p>
        </p:txBody>
      </p:sp>
      <p:sp>
        <p:nvSpPr>
          <p:cNvPr id="4" name="Text Placeholder 3">
            <a:extLst>
              <a:ext uri="{FF2B5EF4-FFF2-40B4-BE49-F238E27FC236}">
                <a16:creationId xmlns:a16="http://schemas.microsoft.com/office/drawing/2014/main" id="{33677354-825C-4714-B036-AC20E3F11BFA}"/>
              </a:ext>
            </a:extLst>
          </p:cNvPr>
          <p:cNvSpPr>
            <a:spLocks noGrp="1"/>
          </p:cNvSpPr>
          <p:nvPr>
            <p:ph type="body" sz="half" idx="2"/>
          </p:nvPr>
        </p:nvSpPr>
        <p:spPr/>
        <p:txBody>
          <a:bodyPr>
            <a:normAutofit lnSpcReduction="10000"/>
          </a:bodyPr>
          <a:lstStyle/>
          <a:p>
            <a:r>
              <a:rPr lang="en-US" dirty="0"/>
              <a:t>ASPECTS OF PRODUCT FUNCTIONALITY</a:t>
            </a:r>
          </a:p>
          <a:p>
            <a:r>
              <a:rPr lang="en-US" dirty="0"/>
              <a:t>DEMONSTRATION OF WORKING PROTOTYPE</a:t>
            </a:r>
          </a:p>
          <a:p>
            <a:r>
              <a:rPr lang="en-US" dirty="0"/>
              <a:t>FILM QUALITY HIGH</a:t>
            </a:r>
          </a:p>
          <a:p>
            <a:r>
              <a:rPr lang="en-US" dirty="0"/>
              <a:t>PHOTO QUALITY HIGH</a:t>
            </a:r>
          </a:p>
          <a:p>
            <a:r>
              <a:rPr lang="en-US" dirty="0"/>
              <a:t>ZOOM TO HIGHLIGHT COMPONENTS</a:t>
            </a:r>
          </a:p>
          <a:p>
            <a:r>
              <a:rPr lang="en-US" dirty="0"/>
              <a:t>NARRIATION AND SUBTITLES USED TO EMPHASIZE POINTS</a:t>
            </a:r>
          </a:p>
        </p:txBody>
      </p:sp>
    </p:spTree>
    <p:extLst>
      <p:ext uri="{BB962C8B-B14F-4D97-AF65-F5344CB8AC3E}">
        <p14:creationId xmlns:p14="http://schemas.microsoft.com/office/powerpoint/2010/main" val="3126377086"/>
      </p:ext>
    </p:extLst>
  </p:cSld>
  <p:clrMapOvr>
    <a:masterClrMapping/>
  </p:clrMapOvr>
  <mc:AlternateContent xmlns:mc="http://schemas.openxmlformats.org/markup-compatibility/2006" xmlns:p14="http://schemas.microsoft.com/office/powerpoint/2010/main">
    <mc:Choice Requires="p14">
      <p:transition spd="slow" p14:dur="4000" advClick="0" advTm="132000">
        <p:split orient="vert"/>
      </p:transition>
    </mc:Choice>
    <mc:Fallback xmlns="">
      <p:transition spd="slow" advClick="0" advTm="132000">
        <p:split orient="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7EB3C453-B485-4F07-841B-918D40331D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B5FE4DB-E78B-438A-AE9E-F5379BE9CB93}"/>
              </a:ext>
            </a:extLst>
          </p:cNvPr>
          <p:cNvSpPr>
            <a:spLocks noGrp="1"/>
          </p:cNvSpPr>
          <p:nvPr>
            <p:ph type="title"/>
          </p:nvPr>
        </p:nvSpPr>
        <p:spPr>
          <a:xfrm>
            <a:off x="1143000" y="609600"/>
            <a:ext cx="9875520" cy="1356360"/>
          </a:xfrm>
        </p:spPr>
        <p:txBody>
          <a:bodyPr vert="horz" lIns="91440" tIns="45720" rIns="91440" bIns="45720" rtlCol="0" anchor="ctr">
            <a:normAutofit/>
          </a:bodyPr>
          <a:lstStyle/>
          <a:p>
            <a:r>
              <a:rPr lang="en-US" sz="4400"/>
              <a:t>Developmental challenges</a:t>
            </a:r>
          </a:p>
        </p:txBody>
      </p:sp>
      <p:graphicFrame>
        <p:nvGraphicFramePr>
          <p:cNvPr id="34" name="Text Placeholder 3">
            <a:extLst>
              <a:ext uri="{FF2B5EF4-FFF2-40B4-BE49-F238E27FC236}">
                <a16:creationId xmlns:a16="http://schemas.microsoft.com/office/drawing/2014/main" id="{1D83C859-269D-42BE-B535-B3D0B47F8C11}"/>
              </a:ext>
            </a:extLst>
          </p:cNvPr>
          <p:cNvGraphicFramePr/>
          <p:nvPr>
            <p:extLst>
              <p:ext uri="{D42A27DB-BD31-4B8C-83A1-F6EECF244321}">
                <p14:modId xmlns:p14="http://schemas.microsoft.com/office/powerpoint/2010/main" val="157099618"/>
              </p:ext>
            </p:extLst>
          </p:nvPr>
        </p:nvGraphicFramePr>
        <p:xfrm>
          <a:off x="1143000" y="2298530"/>
          <a:ext cx="9872663" cy="37974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32478818"/>
      </p:ext>
    </p:extLst>
  </p:cSld>
  <p:clrMapOvr>
    <a:masterClrMapping/>
  </p:clrMapOvr>
  <mc:AlternateContent xmlns:mc="http://schemas.openxmlformats.org/markup-compatibility/2006" xmlns:p14="http://schemas.microsoft.com/office/powerpoint/2010/main">
    <mc:Choice Requires="p14">
      <p:transition spd="slow" p14:dur="4000" advClick="0" advTm="14000">
        <p:split orient="vert"/>
      </p:transition>
    </mc:Choice>
    <mc:Fallback xmlns="">
      <p:transition spd="slow" advClick="0" advTm="14000">
        <p:split orient="ver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8FFFF-8420-427C-8A09-FD3106334D1F}"/>
              </a:ext>
            </a:extLst>
          </p:cNvPr>
          <p:cNvSpPr>
            <a:spLocks noGrp="1"/>
          </p:cNvSpPr>
          <p:nvPr>
            <p:ph type="title"/>
          </p:nvPr>
        </p:nvSpPr>
        <p:spPr/>
        <p:txBody>
          <a:bodyPr/>
          <a:lstStyle/>
          <a:p>
            <a:r>
              <a:rPr lang="en-US" dirty="0"/>
              <a:t>Final project summary</a:t>
            </a:r>
          </a:p>
        </p:txBody>
      </p:sp>
      <p:sp>
        <p:nvSpPr>
          <p:cNvPr id="3" name="Content Placeholder 2">
            <a:extLst>
              <a:ext uri="{FF2B5EF4-FFF2-40B4-BE49-F238E27FC236}">
                <a16:creationId xmlns:a16="http://schemas.microsoft.com/office/drawing/2014/main" id="{E4638C51-048D-4519-844B-9F0F07E4F81B}"/>
              </a:ext>
            </a:extLst>
          </p:cNvPr>
          <p:cNvSpPr>
            <a:spLocks noGrp="1"/>
          </p:cNvSpPr>
          <p:nvPr>
            <p:ph idx="1"/>
          </p:nvPr>
        </p:nvSpPr>
        <p:spPr/>
        <p:txBody>
          <a:bodyPr/>
          <a:lstStyle/>
          <a:p>
            <a:endParaRPr lang="en-US"/>
          </a:p>
        </p:txBody>
      </p:sp>
      <p:sp>
        <p:nvSpPr>
          <p:cNvPr id="4" name="Text Placeholder 3">
            <a:extLst>
              <a:ext uri="{FF2B5EF4-FFF2-40B4-BE49-F238E27FC236}">
                <a16:creationId xmlns:a16="http://schemas.microsoft.com/office/drawing/2014/main" id="{300B8848-787D-4B8B-8684-2D824A5BD58D}"/>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999850175"/>
      </p:ext>
    </p:extLst>
  </p:cSld>
  <p:clrMapOvr>
    <a:masterClrMapping/>
  </p:clrMapOvr>
  <mc:AlternateContent xmlns:mc="http://schemas.openxmlformats.org/markup-compatibility/2006" xmlns:p14="http://schemas.microsoft.com/office/powerpoint/2010/main">
    <mc:Choice Requires="p14">
      <p:transition spd="slow" p14:dur="4000" advClick="0" advTm="16000">
        <p:split orient="vert"/>
      </p:transition>
    </mc:Choice>
    <mc:Fallback xmlns="">
      <p:transition spd="slow" advClick="0" advTm="16000">
        <p:split orient="ver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1F336-F57F-4396-8504-F55043749651}"/>
              </a:ext>
            </a:extLst>
          </p:cNvPr>
          <p:cNvSpPr>
            <a:spLocks noGrp="1"/>
          </p:cNvSpPr>
          <p:nvPr>
            <p:ph type="title"/>
          </p:nvPr>
        </p:nvSpPr>
        <p:spPr/>
        <p:txBody>
          <a:bodyPr/>
          <a:lstStyle/>
          <a:p>
            <a:r>
              <a:rPr lang="en-US" dirty="0"/>
              <a:t>Future goals for project</a:t>
            </a:r>
          </a:p>
        </p:txBody>
      </p:sp>
      <p:sp>
        <p:nvSpPr>
          <p:cNvPr id="3" name="Content Placeholder 2">
            <a:extLst>
              <a:ext uri="{FF2B5EF4-FFF2-40B4-BE49-F238E27FC236}">
                <a16:creationId xmlns:a16="http://schemas.microsoft.com/office/drawing/2014/main" id="{DABD84F1-D982-431E-98A8-0327E713DF2C}"/>
              </a:ext>
            </a:extLst>
          </p:cNvPr>
          <p:cNvSpPr>
            <a:spLocks noGrp="1"/>
          </p:cNvSpPr>
          <p:nvPr>
            <p:ph idx="1"/>
          </p:nvPr>
        </p:nvSpPr>
        <p:spPr/>
        <p:txBody>
          <a:bodyPr/>
          <a:lstStyle/>
          <a:p>
            <a:r>
              <a:rPr lang="en-US" dirty="0"/>
              <a:t>Camera</a:t>
            </a:r>
          </a:p>
          <a:p>
            <a:r>
              <a:rPr lang="en-US" dirty="0"/>
              <a:t>Random Frequency output with 2 Piezoelectric Elements  </a:t>
            </a:r>
          </a:p>
        </p:txBody>
      </p:sp>
    </p:spTree>
    <p:extLst>
      <p:ext uri="{BB962C8B-B14F-4D97-AF65-F5344CB8AC3E}">
        <p14:creationId xmlns:p14="http://schemas.microsoft.com/office/powerpoint/2010/main" val="3046635799"/>
      </p:ext>
    </p:extLst>
  </p:cSld>
  <p:clrMapOvr>
    <a:masterClrMapping/>
  </p:clrMapOvr>
  <mc:AlternateContent xmlns:mc="http://schemas.openxmlformats.org/markup-compatibility/2006" xmlns:p14="http://schemas.microsoft.com/office/powerpoint/2010/main">
    <mc:Choice Requires="p14">
      <p:transition spd="slow" p14:dur="4000" advClick="0" advTm="16000">
        <p:split orient="vert"/>
      </p:transition>
    </mc:Choice>
    <mc:Fallback xmlns="">
      <p:transition spd="slow" advClick="0" advTm="16000">
        <p:split orient="ver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0DA94-D8CA-4F7B-B029-BDEBDA41CA4A}"/>
              </a:ext>
            </a:extLst>
          </p:cNvPr>
          <p:cNvSpPr>
            <a:spLocks noGrp="1"/>
          </p:cNvSpPr>
          <p:nvPr>
            <p:ph type="title"/>
          </p:nvPr>
        </p:nvSpPr>
        <p:spPr>
          <a:xfrm>
            <a:off x="1158239" y="4409703"/>
            <a:ext cx="4507270" cy="1356360"/>
          </a:xfrm>
        </p:spPr>
        <p:txBody>
          <a:bodyPr>
            <a:normAutofit/>
          </a:bodyPr>
          <a:lstStyle/>
          <a:p>
            <a:r>
              <a:rPr lang="en-US" sz="3500" dirty="0"/>
              <a:t>Stephanie Perea</a:t>
            </a:r>
            <a:br>
              <a:rPr lang="en-US" sz="3500" dirty="0"/>
            </a:br>
            <a:r>
              <a:rPr lang="en-US" sz="3500" dirty="0">
                <a:solidFill>
                  <a:schemeClr val="accent3"/>
                </a:solidFill>
              </a:rPr>
              <a:t>sperea10@cnm.edu</a:t>
            </a:r>
          </a:p>
        </p:txBody>
      </p:sp>
      <p:pic>
        <p:nvPicPr>
          <p:cNvPr id="4" name="Content Placeholder 3">
            <a:extLst>
              <a:ext uri="{FF2B5EF4-FFF2-40B4-BE49-F238E27FC236}">
                <a16:creationId xmlns:a16="http://schemas.microsoft.com/office/drawing/2014/main" id="{29301ED2-9552-4F0A-8729-1122D4348C77}"/>
              </a:ext>
            </a:extLst>
          </p:cNvPr>
          <p:cNvPicPr>
            <a:picLocks noGrp="1" noChangeAspect="1"/>
          </p:cNvPicPr>
          <p:nvPr>
            <p:ph idx="1"/>
          </p:nvPr>
        </p:nvPicPr>
        <p:blipFill>
          <a:blip r:embed="rId2"/>
          <a:stretch>
            <a:fillRect/>
          </a:stretch>
        </p:blipFill>
        <p:spPr>
          <a:xfrm>
            <a:off x="1033063" y="601267"/>
            <a:ext cx="10125873" cy="3259265"/>
          </a:xfrm>
          <a:prstGeom prst="rect">
            <a:avLst/>
          </a:prstGeom>
        </p:spPr>
      </p:pic>
      <p:pic>
        <p:nvPicPr>
          <p:cNvPr id="7" name="Picture 6">
            <a:extLst>
              <a:ext uri="{FF2B5EF4-FFF2-40B4-BE49-F238E27FC236}">
                <a16:creationId xmlns:a16="http://schemas.microsoft.com/office/drawing/2014/main" id="{15BAE0EE-10EA-4FEB-88F6-AF645FD83B2F}"/>
              </a:ext>
            </a:extLst>
          </p:cNvPr>
          <p:cNvPicPr>
            <a:picLocks noChangeAspect="1"/>
          </p:cNvPicPr>
          <p:nvPr/>
        </p:nvPicPr>
        <p:blipFill>
          <a:blip r:embed="rId3"/>
          <a:stretch>
            <a:fillRect/>
          </a:stretch>
        </p:blipFill>
        <p:spPr>
          <a:xfrm>
            <a:off x="5915922" y="4371541"/>
            <a:ext cx="5243014" cy="1432684"/>
          </a:xfrm>
          <a:prstGeom prst="rect">
            <a:avLst/>
          </a:prstGeom>
        </p:spPr>
      </p:pic>
    </p:spTree>
    <p:extLst>
      <p:ext uri="{BB962C8B-B14F-4D97-AF65-F5344CB8AC3E}">
        <p14:creationId xmlns:p14="http://schemas.microsoft.com/office/powerpoint/2010/main" val="3922353397"/>
      </p:ext>
    </p:extLst>
  </p:cSld>
  <p:clrMapOvr>
    <a:masterClrMapping/>
  </p:clrMapOvr>
  <mc:AlternateContent xmlns:mc="http://schemas.openxmlformats.org/markup-compatibility/2006" xmlns:p14="http://schemas.microsoft.com/office/powerpoint/2010/main">
    <mc:Choice Requires="p14">
      <p:transition spd="slow" p14:dur="40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09C0BCD-BEE9-423F-A51C-BCCD8E5EAA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05628DB-F7F1-41D1-A4F6-624AB5CCAAB5}"/>
              </a:ext>
            </a:extLst>
          </p:cNvPr>
          <p:cNvSpPr>
            <a:spLocks noGrp="1"/>
          </p:cNvSpPr>
          <p:nvPr>
            <p:ph type="title"/>
          </p:nvPr>
        </p:nvSpPr>
        <p:spPr>
          <a:xfrm>
            <a:off x="4965486" y="936859"/>
            <a:ext cx="6693061" cy="1967706"/>
          </a:xfrm>
        </p:spPr>
        <p:txBody>
          <a:bodyPr vert="horz" lIns="91440" tIns="45720" rIns="91440" bIns="45720" rtlCol="0" anchor="ctr">
            <a:normAutofit fontScale="90000"/>
          </a:bodyPr>
          <a:lstStyle/>
          <a:p>
            <a:pPr algn="ctr"/>
            <a:r>
              <a:rPr lang="en-US" sz="5900" dirty="0"/>
              <a:t>What is a</a:t>
            </a:r>
            <a:br>
              <a:rPr lang="en-US" sz="5900" dirty="0"/>
            </a:br>
            <a:r>
              <a:rPr lang="en-US" sz="5900" dirty="0"/>
              <a:t>Smart Farming System (SFS)  </a:t>
            </a:r>
            <a:br>
              <a:rPr lang="en-US" sz="4400" dirty="0"/>
            </a:br>
            <a:endParaRPr lang="en-US" sz="4400" dirty="0"/>
          </a:p>
        </p:txBody>
      </p:sp>
      <p:pic>
        <p:nvPicPr>
          <p:cNvPr id="12" name="Content Placeholder 11" descr="A picture containing grass&#10;&#10;Description automatically generated">
            <a:extLst>
              <a:ext uri="{FF2B5EF4-FFF2-40B4-BE49-F238E27FC236}">
                <a16:creationId xmlns:a16="http://schemas.microsoft.com/office/drawing/2014/main" id="{FF292CD7-25F1-4833-AAB2-0F3BF12E43F5}"/>
              </a:ext>
            </a:extLst>
          </p:cNvPr>
          <p:cNvPicPr>
            <a:picLocks noGrp="1" noChangeAspect="1"/>
          </p:cNvPicPr>
          <p:nvPr>
            <p:ph idx="1"/>
          </p:nvPr>
        </p:nvPicPr>
        <p:blipFill rotWithShape="1">
          <a:blip r:embed="rId2"/>
          <a:srcRect l="30389" r="31443" b="-2"/>
          <a:stretch/>
        </p:blipFill>
        <p:spPr>
          <a:xfrm>
            <a:off x="223336" y="243840"/>
            <a:ext cx="4444917" cy="6377939"/>
          </a:xfrm>
          <a:prstGeom prst="rect">
            <a:avLst/>
          </a:prstGeom>
        </p:spPr>
      </p:pic>
      <p:sp>
        <p:nvSpPr>
          <p:cNvPr id="4" name="Text Placeholder 3">
            <a:extLst>
              <a:ext uri="{FF2B5EF4-FFF2-40B4-BE49-F238E27FC236}">
                <a16:creationId xmlns:a16="http://schemas.microsoft.com/office/drawing/2014/main" id="{1D437556-724A-474F-B34D-FE83CD9C4F43}"/>
              </a:ext>
            </a:extLst>
          </p:cNvPr>
          <p:cNvSpPr>
            <a:spLocks noGrp="1"/>
          </p:cNvSpPr>
          <p:nvPr>
            <p:ph type="body" sz="half" idx="2"/>
          </p:nvPr>
        </p:nvSpPr>
        <p:spPr>
          <a:xfrm>
            <a:off x="5429250" y="3132701"/>
            <a:ext cx="5765532" cy="2822952"/>
          </a:xfrm>
        </p:spPr>
        <p:txBody>
          <a:bodyPr vert="horz" lIns="91440" tIns="45720" rIns="91440" bIns="45720" rtlCol="0">
            <a:normAutofit fontScale="92500"/>
          </a:bodyPr>
          <a:lstStyle/>
          <a:p>
            <a:pPr algn="ctr">
              <a:lnSpc>
                <a:spcPct val="90000"/>
              </a:lnSpc>
            </a:pPr>
            <a:r>
              <a:rPr lang="en-US" sz="4000" dirty="0"/>
              <a:t>An SFS provides an array of</a:t>
            </a:r>
          </a:p>
          <a:p>
            <a:pPr algn="ctr">
              <a:lnSpc>
                <a:spcPct val="90000"/>
              </a:lnSpc>
            </a:pPr>
            <a:r>
              <a:rPr lang="en-US" sz="4000" dirty="0"/>
              <a:t>resources for real-time</a:t>
            </a:r>
          </a:p>
          <a:p>
            <a:pPr algn="ctr">
              <a:lnSpc>
                <a:spcPct val="90000"/>
              </a:lnSpc>
            </a:pPr>
            <a:r>
              <a:rPr lang="en-US" sz="4000" dirty="0"/>
              <a:t>environmental stats</a:t>
            </a:r>
          </a:p>
          <a:p>
            <a:pPr algn="ctr">
              <a:lnSpc>
                <a:spcPct val="90000"/>
              </a:lnSpc>
            </a:pPr>
            <a:r>
              <a:rPr lang="en-US" sz="4000" dirty="0"/>
              <a:t>&amp; physical security </a:t>
            </a:r>
          </a:p>
        </p:txBody>
      </p:sp>
    </p:spTree>
    <p:extLst>
      <p:ext uri="{BB962C8B-B14F-4D97-AF65-F5344CB8AC3E}">
        <p14:creationId xmlns:p14="http://schemas.microsoft.com/office/powerpoint/2010/main" val="4065855134"/>
      </p:ext>
    </p:extLst>
  </p:cSld>
  <p:clrMapOvr>
    <a:masterClrMapping/>
  </p:clrMapOvr>
  <mc:AlternateContent xmlns:mc="http://schemas.openxmlformats.org/markup-compatibility/2006" xmlns:p14="http://schemas.microsoft.com/office/powerpoint/2010/main">
    <mc:Choice Requires="p14">
      <p:transition spd="slow" p14:dur="4000" advClick="0" advTm="6000">
        <p:split orient="vert"/>
      </p:transition>
    </mc:Choice>
    <mc:Fallback xmlns="">
      <p:transition spd="slow" advClick="0" advTm="6000">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0C4F1C3-3ADD-491F-8C66-57912A2421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0B323FE0-DFB0-4368-A3C2-FC1402A98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cxnSp>
        <p:nvCxnSpPr>
          <p:cNvPr id="25" name="Straight Connector 24">
            <a:extLst>
              <a:ext uri="{FF2B5EF4-FFF2-40B4-BE49-F238E27FC236}">
                <a16:creationId xmlns:a16="http://schemas.microsoft.com/office/drawing/2014/main" id="{E4BCA77F-6A46-46C1-822E-DF8DB6F08D5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useBgFill="1">
        <p:nvSpPr>
          <p:cNvPr id="27" name="Rectangle 26">
            <a:extLst>
              <a:ext uri="{FF2B5EF4-FFF2-40B4-BE49-F238E27FC236}">
                <a16:creationId xmlns:a16="http://schemas.microsoft.com/office/drawing/2014/main" id="{B0513689-D00A-4D15-B8A3-AA50EC4B2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1DCDAA6-C111-4DC4-AC7F-85C348F2B3EE}"/>
              </a:ext>
            </a:extLst>
          </p:cNvPr>
          <p:cNvSpPr>
            <a:spLocks noGrp="1"/>
          </p:cNvSpPr>
          <p:nvPr>
            <p:ph type="title"/>
          </p:nvPr>
        </p:nvSpPr>
        <p:spPr>
          <a:xfrm>
            <a:off x="1775900" y="637563"/>
            <a:ext cx="8640201" cy="3070370"/>
          </a:xfrm>
        </p:spPr>
        <p:txBody>
          <a:bodyPr vert="horz" lIns="91440" tIns="45720" rIns="91440" bIns="45720" rtlCol="0" anchor="b">
            <a:normAutofit/>
          </a:bodyPr>
          <a:lstStyle/>
          <a:p>
            <a:br>
              <a:rPr lang="en-US" sz="4000" b="1" dirty="0">
                <a:solidFill>
                  <a:schemeClr val="tx1"/>
                </a:solidFill>
              </a:rPr>
            </a:br>
            <a:br>
              <a:rPr lang="en-US" sz="4000" b="1" dirty="0">
                <a:solidFill>
                  <a:schemeClr val="tx1"/>
                </a:solidFill>
              </a:rPr>
            </a:br>
            <a:br>
              <a:rPr lang="en-US" sz="4000" b="1" dirty="0">
                <a:solidFill>
                  <a:schemeClr val="tx1"/>
                </a:solidFill>
              </a:rPr>
            </a:br>
            <a:br>
              <a:rPr lang="en-US" sz="4000" b="1" dirty="0">
                <a:solidFill>
                  <a:schemeClr val="tx1"/>
                </a:solidFill>
              </a:rPr>
            </a:br>
            <a:endParaRPr lang="en-US" sz="4000" b="1" dirty="0">
              <a:solidFill>
                <a:schemeClr val="tx1"/>
              </a:solidFill>
            </a:endParaRPr>
          </a:p>
        </p:txBody>
      </p:sp>
      <p:sp>
        <p:nvSpPr>
          <p:cNvPr id="3" name="Text Placeholder 2">
            <a:extLst>
              <a:ext uri="{FF2B5EF4-FFF2-40B4-BE49-F238E27FC236}">
                <a16:creationId xmlns:a16="http://schemas.microsoft.com/office/drawing/2014/main" id="{EA85681B-2C97-4183-956B-C74A1D897664}"/>
              </a:ext>
            </a:extLst>
          </p:cNvPr>
          <p:cNvSpPr>
            <a:spLocks noGrp="1"/>
          </p:cNvSpPr>
          <p:nvPr>
            <p:ph type="body" idx="1"/>
          </p:nvPr>
        </p:nvSpPr>
        <p:spPr>
          <a:xfrm>
            <a:off x="1699059" y="1189192"/>
            <a:ext cx="8640202" cy="4696777"/>
          </a:xfrm>
        </p:spPr>
        <p:txBody>
          <a:bodyPr vert="horz" lIns="91440" tIns="45720" rIns="91440" bIns="45720" rtlCol="0" anchor="t">
            <a:noAutofit/>
          </a:bodyPr>
          <a:lstStyle/>
          <a:p>
            <a:r>
              <a:rPr lang="en-US" sz="4500" b="1" dirty="0">
                <a:solidFill>
                  <a:schemeClr val="tx1"/>
                </a:solidFill>
              </a:rPr>
              <a:t>The purpose</a:t>
            </a:r>
          </a:p>
          <a:p>
            <a:r>
              <a:rPr lang="en-US" sz="4500" b="1" dirty="0">
                <a:solidFill>
                  <a:schemeClr val="tx1"/>
                </a:solidFill>
              </a:rPr>
              <a:t>of this project came about because of my</a:t>
            </a:r>
          </a:p>
          <a:p>
            <a:r>
              <a:rPr lang="en-US" sz="4500" b="1" dirty="0">
                <a:solidFill>
                  <a:schemeClr val="tx1"/>
                </a:solidFill>
              </a:rPr>
              <a:t>real-life experiences during</a:t>
            </a:r>
          </a:p>
          <a:p>
            <a:r>
              <a:rPr lang="en-US" sz="4500" b="1" dirty="0">
                <a:solidFill>
                  <a:schemeClr val="tx1"/>
                </a:solidFill>
              </a:rPr>
              <a:t>New Mexico’s</a:t>
            </a:r>
          </a:p>
          <a:p>
            <a:r>
              <a:rPr lang="en-US" sz="4500" b="1" dirty="0">
                <a:solidFill>
                  <a:schemeClr val="tx1"/>
                </a:solidFill>
              </a:rPr>
              <a:t>1st hemp farming season in 2019</a:t>
            </a:r>
            <a:endParaRPr lang="en-US" sz="4500" dirty="0">
              <a:solidFill>
                <a:schemeClr val="tx1"/>
              </a:solidFill>
            </a:endParaRPr>
          </a:p>
        </p:txBody>
      </p:sp>
    </p:spTree>
    <p:extLst>
      <p:ext uri="{BB962C8B-B14F-4D97-AF65-F5344CB8AC3E}">
        <p14:creationId xmlns:p14="http://schemas.microsoft.com/office/powerpoint/2010/main" val="13663335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4000" advClick="0" advTm="6000">
        <p14:reveal/>
      </p:transition>
    </mc:Choice>
    <mc:Fallback xmlns="">
      <p:transition spd="slow" advClick="0" advTm="6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365727-4AA0-4C52-9C7E-A1AF6E40B27E}"/>
              </a:ext>
            </a:extLst>
          </p:cNvPr>
          <p:cNvSpPr txBox="1"/>
          <p:nvPr/>
        </p:nvSpPr>
        <p:spPr>
          <a:xfrm>
            <a:off x="482824" y="930544"/>
            <a:ext cx="11464579" cy="3939540"/>
          </a:xfrm>
          <a:prstGeom prst="rect">
            <a:avLst/>
          </a:prstGeom>
          <a:noFill/>
        </p:spPr>
        <p:txBody>
          <a:bodyPr wrap="square">
            <a:spAutoFit/>
          </a:bodyPr>
          <a:lstStyle/>
          <a:p>
            <a:pPr marL="342900" indent="-342900">
              <a:buFont typeface="Arial" panose="020B0604020202020204" pitchFamily="34" charset="0"/>
              <a:buChar char="•"/>
            </a:pPr>
            <a:r>
              <a:rPr lang="en-US" sz="2500" dirty="0">
                <a:solidFill>
                  <a:schemeClr val="accent1"/>
                </a:solidFill>
              </a:rPr>
              <a:t> Hemp legalization occurred under the 2019 Farm Bill in 2018</a:t>
            </a:r>
          </a:p>
          <a:p>
            <a:pPr marL="342900" indent="-342900">
              <a:buFont typeface="Arial" panose="020B0604020202020204" pitchFamily="34" charset="0"/>
              <a:buChar char="•"/>
            </a:pPr>
            <a:r>
              <a:rPr lang="en-US" sz="2500" dirty="0">
                <a:solidFill>
                  <a:schemeClr val="accent1"/>
                </a:solidFill>
              </a:rPr>
              <a:t>USDA as not able to provide guidance to assist farmers until</a:t>
            </a:r>
            <a:r>
              <a:rPr lang="en-US" sz="2500" i="0" dirty="0">
                <a:solidFill>
                  <a:schemeClr val="accent1"/>
                </a:solidFill>
                <a:effectLst/>
                <a:latin typeface="+mn-lt"/>
              </a:rPr>
              <a:t> </a:t>
            </a:r>
            <a:r>
              <a:rPr lang="en-US" sz="2500" dirty="0">
                <a:solidFill>
                  <a:schemeClr val="accent1"/>
                </a:solidFill>
              </a:rPr>
              <a:t>M</a:t>
            </a:r>
            <a:r>
              <a:rPr lang="en-US" sz="2500" i="0" dirty="0">
                <a:solidFill>
                  <a:schemeClr val="accent1"/>
                </a:solidFill>
                <a:effectLst/>
                <a:latin typeface="+mn-lt"/>
              </a:rPr>
              <a:t>arch 2</a:t>
            </a:r>
            <a:r>
              <a:rPr lang="en-US" sz="2500" dirty="0">
                <a:solidFill>
                  <a:schemeClr val="accent1"/>
                </a:solidFill>
              </a:rPr>
              <a:t>2, 2021</a:t>
            </a:r>
            <a:r>
              <a:rPr lang="en-US" sz="2500" i="0" dirty="0">
                <a:solidFill>
                  <a:schemeClr val="accent1"/>
                </a:solidFill>
                <a:effectLst/>
                <a:latin typeface="+mn-lt"/>
              </a:rPr>
              <a:t>.</a:t>
            </a:r>
          </a:p>
          <a:p>
            <a:endParaRPr lang="en-US" sz="2500" dirty="0">
              <a:solidFill>
                <a:schemeClr val="accent1"/>
              </a:solidFill>
            </a:endParaRPr>
          </a:p>
          <a:p>
            <a:pPr algn="ctr"/>
            <a:r>
              <a:rPr lang="en-US" sz="2500" dirty="0">
                <a:solidFill>
                  <a:schemeClr val="accent1"/>
                </a:solidFill>
                <a:latin typeface="+mn-lt"/>
              </a:rPr>
              <a:t>Problem #1</a:t>
            </a:r>
          </a:p>
          <a:p>
            <a:pPr algn="ctr"/>
            <a:r>
              <a:rPr lang="en-US" sz="2500" dirty="0">
                <a:solidFill>
                  <a:schemeClr val="accent1"/>
                </a:solidFill>
              </a:rPr>
              <a:t>Pest Control</a:t>
            </a:r>
            <a:endParaRPr lang="en-US" sz="2500" dirty="0">
              <a:solidFill>
                <a:schemeClr val="accent1"/>
              </a:solidFill>
              <a:latin typeface="+mn-lt"/>
            </a:endParaRPr>
          </a:p>
          <a:p>
            <a:pPr algn="ctr"/>
            <a:endParaRPr lang="en-US" sz="2500" dirty="0">
              <a:solidFill>
                <a:schemeClr val="accent1"/>
              </a:solidFill>
              <a:latin typeface="+mn-lt"/>
            </a:endParaRPr>
          </a:p>
          <a:p>
            <a:pPr marL="342900" indent="-342900">
              <a:buFont typeface="Arial" panose="020B0604020202020204" pitchFamily="34" charset="0"/>
              <a:buChar char="•"/>
            </a:pPr>
            <a:r>
              <a:rPr lang="en-US" sz="2500" dirty="0">
                <a:solidFill>
                  <a:schemeClr val="accent1"/>
                </a:solidFill>
              </a:rPr>
              <a:t>A la</a:t>
            </a:r>
            <a:r>
              <a:rPr lang="en-US" sz="2500" dirty="0">
                <a:solidFill>
                  <a:schemeClr val="accent1"/>
                </a:solidFill>
                <a:latin typeface="+mn-lt"/>
              </a:rPr>
              <a:t>ck of pest control guidance impacted the first 2  grow seasons</a:t>
            </a:r>
          </a:p>
          <a:p>
            <a:pPr marL="342900" indent="-342900">
              <a:buFont typeface="Arial" panose="020B0604020202020204" pitchFamily="34" charset="0"/>
              <a:buChar char="•"/>
            </a:pPr>
            <a:r>
              <a:rPr lang="en-US" sz="2500" dirty="0">
                <a:solidFill>
                  <a:schemeClr val="accent1"/>
                </a:solidFill>
              </a:rPr>
              <a:t>C</a:t>
            </a:r>
            <a:r>
              <a:rPr lang="en-US" sz="2500" dirty="0">
                <a:solidFill>
                  <a:schemeClr val="accent1"/>
                </a:solidFill>
                <a:latin typeface="+mn-lt"/>
              </a:rPr>
              <a:t>aused many </a:t>
            </a:r>
            <a:r>
              <a:rPr lang="en-US" sz="2500" dirty="0">
                <a:solidFill>
                  <a:schemeClr val="accent1"/>
                </a:solidFill>
              </a:rPr>
              <a:t>hemp crops to fail because of pest infestation</a:t>
            </a:r>
          </a:p>
          <a:p>
            <a:pPr marL="342900" indent="-342900">
              <a:buFont typeface="Arial" panose="020B0604020202020204" pitchFamily="34" charset="0"/>
              <a:buChar char="•"/>
            </a:pPr>
            <a:r>
              <a:rPr lang="en-US" sz="2500" dirty="0">
                <a:solidFill>
                  <a:schemeClr val="accent1"/>
                </a:solidFill>
              </a:rPr>
              <a:t>Many farms going organic</a:t>
            </a:r>
          </a:p>
          <a:p>
            <a:pPr marL="342900" indent="-342900">
              <a:buFont typeface="Arial" panose="020B0604020202020204" pitchFamily="34" charset="0"/>
              <a:buChar char="•"/>
            </a:pPr>
            <a:r>
              <a:rPr lang="en-US" sz="2500" dirty="0">
                <a:solidFill>
                  <a:schemeClr val="accent1"/>
                </a:solidFill>
              </a:rPr>
              <a:t>Pesticide problem is still needing to be addressed</a:t>
            </a:r>
          </a:p>
        </p:txBody>
      </p:sp>
    </p:spTree>
    <p:extLst>
      <p:ext uri="{BB962C8B-B14F-4D97-AF65-F5344CB8AC3E}">
        <p14:creationId xmlns:p14="http://schemas.microsoft.com/office/powerpoint/2010/main" val="3053031993"/>
      </p:ext>
    </p:extLst>
  </p:cSld>
  <p:clrMapOvr>
    <a:masterClrMapping/>
  </p:clrMapOvr>
  <mc:AlternateContent xmlns:mc="http://schemas.openxmlformats.org/markup-compatibility/2006" xmlns:p14="http://schemas.microsoft.com/office/powerpoint/2010/main">
    <mc:Choice Requires="p14">
      <p:transition spd="slow" p14:dur="4000" advClick="0" advTm="15000">
        <p14:reveal/>
      </p:transition>
    </mc:Choice>
    <mc:Fallback xmlns="">
      <p:transition spd="slow" advClick="0" advTm="1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A9027-4258-43CA-B98A-3C37870723AA}"/>
              </a:ext>
            </a:extLst>
          </p:cNvPr>
          <p:cNvSpPr>
            <a:spLocks noGrp="1"/>
          </p:cNvSpPr>
          <p:nvPr>
            <p:ph type="title"/>
          </p:nvPr>
        </p:nvSpPr>
        <p:spPr>
          <a:xfrm>
            <a:off x="662730" y="696285"/>
            <a:ext cx="10317755" cy="4379054"/>
          </a:xfrm>
        </p:spPr>
        <p:txBody>
          <a:bodyPr/>
          <a:lstStyle/>
          <a:p>
            <a:pPr algn="ctr"/>
            <a:r>
              <a:rPr lang="en-US" sz="2500" dirty="0"/>
              <a:t>Smart Farming System</a:t>
            </a:r>
            <a:br>
              <a:rPr lang="en-US" sz="2500" dirty="0"/>
            </a:br>
            <a:r>
              <a:rPr lang="en-US" sz="2500" dirty="0"/>
              <a:t>Pest Control</a:t>
            </a:r>
            <a:br>
              <a:rPr lang="en-US" sz="2500" dirty="0"/>
            </a:br>
            <a:br>
              <a:rPr lang="en-US" sz="2500" dirty="0"/>
            </a:br>
            <a:r>
              <a:rPr lang="en-US" sz="2500" dirty="0"/>
              <a:t>Solution #1</a:t>
            </a:r>
            <a:br>
              <a:rPr lang="en-US" sz="2500" dirty="0"/>
            </a:br>
            <a:br>
              <a:rPr lang="en-US" sz="2500" dirty="0"/>
            </a:br>
            <a:r>
              <a:rPr lang="en-US" sz="2500" dirty="0"/>
              <a:t>Ultrasonic sensor proving to be a solution to the pest problem</a:t>
            </a:r>
            <a:br>
              <a:rPr lang="en-US" sz="2500" dirty="0"/>
            </a:br>
            <a:r>
              <a:rPr lang="en-US" sz="2800" dirty="0"/>
              <a:t>by emitting 40 kHz pulses that pests don’t like</a:t>
            </a:r>
            <a:br>
              <a:rPr lang="en-US" sz="2500" dirty="0"/>
            </a:br>
            <a:br>
              <a:rPr lang="en-US" sz="2500" dirty="0"/>
            </a:br>
            <a:endParaRPr lang="en-US" sz="2500" dirty="0"/>
          </a:p>
        </p:txBody>
      </p:sp>
    </p:spTree>
    <p:extLst>
      <p:ext uri="{BB962C8B-B14F-4D97-AF65-F5344CB8AC3E}">
        <p14:creationId xmlns:p14="http://schemas.microsoft.com/office/powerpoint/2010/main" val="4271529906"/>
      </p:ext>
    </p:extLst>
  </p:cSld>
  <p:clrMapOvr>
    <a:masterClrMapping/>
  </p:clrMapOvr>
  <mc:AlternateContent xmlns:mc="http://schemas.openxmlformats.org/markup-compatibility/2006" xmlns:p14="http://schemas.microsoft.com/office/powerpoint/2010/main">
    <mc:Choice Requires="p14">
      <p:transition spd="slow" p14:dur="4000" advClick="0" advTm="3000">
        <p:split orient="vert"/>
      </p:transition>
    </mc:Choice>
    <mc:Fallback xmlns="">
      <p:transition spd="slow" advClick="0" advTm="3000">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DF8B3-6FBC-49C9-A509-57C2B234D660}"/>
              </a:ext>
            </a:extLst>
          </p:cNvPr>
          <p:cNvSpPr>
            <a:spLocks noGrp="1"/>
          </p:cNvSpPr>
          <p:nvPr>
            <p:ph type="title"/>
          </p:nvPr>
        </p:nvSpPr>
        <p:spPr>
          <a:xfrm>
            <a:off x="607423" y="652324"/>
            <a:ext cx="5714999" cy="1443269"/>
          </a:xfrm>
        </p:spPr>
        <p:txBody>
          <a:bodyPr>
            <a:noAutofit/>
          </a:bodyPr>
          <a:lstStyle/>
          <a:p>
            <a:r>
              <a:rPr lang="en-US" sz="2000" dirty="0"/>
              <a:t>Pest Control</a:t>
            </a:r>
            <a:br>
              <a:rPr lang="en-US" sz="2000" dirty="0"/>
            </a:br>
            <a:endParaRPr lang="en-US" sz="2000" dirty="0"/>
          </a:p>
        </p:txBody>
      </p:sp>
      <p:pic>
        <p:nvPicPr>
          <p:cNvPr id="4" name="Picture 3">
            <a:extLst>
              <a:ext uri="{FF2B5EF4-FFF2-40B4-BE49-F238E27FC236}">
                <a16:creationId xmlns:a16="http://schemas.microsoft.com/office/drawing/2014/main" id="{71E8661C-BD1E-4CEF-B336-784B8C650511}"/>
              </a:ext>
            </a:extLst>
          </p:cNvPr>
          <p:cNvPicPr>
            <a:picLocks noChangeAspect="1"/>
          </p:cNvPicPr>
          <p:nvPr/>
        </p:nvPicPr>
        <p:blipFill rotWithShape="1">
          <a:blip r:embed="rId2"/>
          <a:srcRect l="7669" r="-2" b="-2"/>
          <a:stretch/>
        </p:blipFill>
        <p:spPr>
          <a:xfrm>
            <a:off x="6636743" y="1238487"/>
            <a:ext cx="4741120" cy="4493060"/>
          </a:xfrm>
          <a:prstGeom prst="rect">
            <a:avLst/>
          </a:prstGeom>
        </p:spPr>
      </p:pic>
      <p:graphicFrame>
        <p:nvGraphicFramePr>
          <p:cNvPr id="11" name="Content Placeholder 2">
            <a:extLst>
              <a:ext uri="{FF2B5EF4-FFF2-40B4-BE49-F238E27FC236}">
                <a16:creationId xmlns:a16="http://schemas.microsoft.com/office/drawing/2014/main" id="{87E927DA-A331-47A4-9411-741768B79D67}"/>
              </a:ext>
            </a:extLst>
          </p:cNvPr>
          <p:cNvGraphicFramePr>
            <a:graphicFrameLocks noGrp="1"/>
          </p:cNvGraphicFramePr>
          <p:nvPr>
            <p:ph idx="1"/>
            <p:extLst>
              <p:ext uri="{D42A27DB-BD31-4B8C-83A1-F6EECF244321}">
                <p14:modId xmlns:p14="http://schemas.microsoft.com/office/powerpoint/2010/main" val="3230340868"/>
              </p:ext>
            </p:extLst>
          </p:nvPr>
        </p:nvGraphicFramePr>
        <p:xfrm>
          <a:off x="1143001" y="2220686"/>
          <a:ext cx="5296987" cy="38753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75740006"/>
      </p:ext>
    </p:extLst>
  </p:cSld>
  <p:clrMapOvr>
    <a:masterClrMapping/>
  </p:clrMapOvr>
  <mc:AlternateContent xmlns:mc="http://schemas.openxmlformats.org/markup-compatibility/2006" xmlns:p14="http://schemas.microsoft.com/office/powerpoint/2010/main">
    <mc:Choice Requires="p14">
      <p:transition spd="slow" p14:dur="4000" advClick="0" advTm="6000">
        <p:split orient="vert"/>
      </p:transition>
    </mc:Choice>
    <mc:Fallback xmlns="">
      <p:transition spd="slow" advClick="0" advTm="6000">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1EA4666-74CE-4706-A4A2-3338C0899191}"/>
              </a:ext>
            </a:extLst>
          </p:cNvPr>
          <p:cNvSpPr txBox="1"/>
          <p:nvPr/>
        </p:nvSpPr>
        <p:spPr>
          <a:xfrm>
            <a:off x="522515" y="614723"/>
            <a:ext cx="11072692" cy="3939540"/>
          </a:xfrm>
          <a:prstGeom prst="rect">
            <a:avLst/>
          </a:prstGeom>
          <a:noFill/>
        </p:spPr>
        <p:txBody>
          <a:bodyPr wrap="square">
            <a:spAutoFit/>
          </a:bodyPr>
          <a:lstStyle/>
          <a:p>
            <a:pPr algn="ctr"/>
            <a:r>
              <a:rPr lang="en-US" sz="2500" dirty="0">
                <a:solidFill>
                  <a:schemeClr val="accent1"/>
                </a:solidFill>
              </a:rPr>
              <a:t>Problem #2</a:t>
            </a:r>
          </a:p>
          <a:p>
            <a:pPr algn="ctr"/>
            <a:r>
              <a:rPr lang="en-US" sz="2500" dirty="0">
                <a:solidFill>
                  <a:schemeClr val="accent1"/>
                </a:solidFill>
              </a:rPr>
              <a:t>Physical Security</a:t>
            </a:r>
          </a:p>
          <a:p>
            <a:pPr algn="ctr"/>
            <a:endParaRPr lang="en-US" sz="2500" dirty="0">
              <a:solidFill>
                <a:schemeClr val="accent1"/>
              </a:solidFill>
            </a:endParaRPr>
          </a:p>
          <a:p>
            <a:pPr marL="342900" indent="-342900" algn="ctr">
              <a:buFont typeface="Arial" panose="020B0604020202020204" pitchFamily="34" charset="0"/>
              <a:buChar char="•"/>
            </a:pPr>
            <a:r>
              <a:rPr lang="en-US" sz="2500" dirty="0">
                <a:solidFill>
                  <a:schemeClr val="accent1"/>
                </a:solidFill>
              </a:rPr>
              <a:t>Theft causes loss in yield </a:t>
            </a:r>
          </a:p>
          <a:p>
            <a:pPr marL="342900" indent="-342900" algn="ctr">
              <a:buFont typeface="Arial" panose="020B0604020202020204" pitchFamily="34" charset="0"/>
              <a:buChar char="•"/>
            </a:pPr>
            <a:r>
              <a:rPr lang="en-US" sz="2500" dirty="0">
                <a:solidFill>
                  <a:schemeClr val="accent1"/>
                </a:solidFill>
              </a:rPr>
              <a:t>Creates legal issues for farmers due to licensing requirements</a:t>
            </a:r>
          </a:p>
          <a:p>
            <a:pPr marL="342900" indent="-342900" algn="ctr">
              <a:buFont typeface="Arial" panose="020B0604020202020204" pitchFamily="34" charset="0"/>
              <a:buChar char="•"/>
            </a:pPr>
            <a:r>
              <a:rPr lang="en-US" sz="2500" dirty="0">
                <a:solidFill>
                  <a:schemeClr val="accent1"/>
                </a:solidFill>
              </a:rPr>
              <a:t>Legal responsibility to maintain control of all hemp produced. </a:t>
            </a:r>
          </a:p>
          <a:p>
            <a:endParaRPr lang="en-US" sz="2500" dirty="0">
              <a:solidFill>
                <a:schemeClr val="accent1"/>
              </a:solidFill>
            </a:endParaRPr>
          </a:p>
          <a:p>
            <a:pPr algn="ctr"/>
            <a:r>
              <a:rPr lang="en-US" sz="2500" dirty="0">
                <a:solidFill>
                  <a:schemeClr val="accent1"/>
                </a:solidFill>
              </a:rPr>
              <a:t>Solution #2</a:t>
            </a:r>
          </a:p>
          <a:p>
            <a:pPr algn="ctr"/>
            <a:endParaRPr lang="en-US" sz="2500" dirty="0">
              <a:solidFill>
                <a:schemeClr val="accent1"/>
              </a:solidFill>
            </a:endParaRPr>
          </a:p>
          <a:p>
            <a:pPr algn="ctr"/>
            <a:r>
              <a:rPr lang="en-US" sz="2500" dirty="0">
                <a:solidFill>
                  <a:schemeClr val="accent1"/>
                </a:solidFill>
              </a:rPr>
              <a:t>Ultrasonic component also serves as a security system. </a:t>
            </a:r>
          </a:p>
        </p:txBody>
      </p:sp>
    </p:spTree>
    <p:extLst>
      <p:ext uri="{BB962C8B-B14F-4D97-AF65-F5344CB8AC3E}">
        <p14:creationId xmlns:p14="http://schemas.microsoft.com/office/powerpoint/2010/main" val="2924860772"/>
      </p:ext>
    </p:extLst>
  </p:cSld>
  <p:clrMapOvr>
    <a:masterClrMapping/>
  </p:clrMapOvr>
  <mc:AlternateContent xmlns:mc="http://schemas.openxmlformats.org/markup-compatibility/2006" xmlns:p14="http://schemas.microsoft.com/office/powerpoint/2010/main">
    <mc:Choice Requires="p14">
      <p:transition spd="slow" p14:dur="4000" advClick="0" advTm="7000">
        <p:split orient="vert"/>
      </p:transition>
    </mc:Choice>
    <mc:Fallback xmlns="">
      <p:transition spd="slow" advClick="0" advTm="7000">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DF8B3-6FBC-49C9-A509-57C2B234D660}"/>
              </a:ext>
            </a:extLst>
          </p:cNvPr>
          <p:cNvSpPr>
            <a:spLocks noGrp="1"/>
          </p:cNvSpPr>
          <p:nvPr>
            <p:ph type="title"/>
          </p:nvPr>
        </p:nvSpPr>
        <p:spPr>
          <a:xfrm>
            <a:off x="607423" y="652324"/>
            <a:ext cx="5714999" cy="1443269"/>
          </a:xfrm>
        </p:spPr>
        <p:txBody>
          <a:bodyPr>
            <a:noAutofit/>
          </a:bodyPr>
          <a:lstStyle/>
          <a:p>
            <a:r>
              <a:rPr lang="en-US" sz="4500" dirty="0"/>
              <a:t>Security System</a:t>
            </a:r>
          </a:p>
        </p:txBody>
      </p:sp>
      <p:pic>
        <p:nvPicPr>
          <p:cNvPr id="4" name="Picture 3">
            <a:extLst>
              <a:ext uri="{FF2B5EF4-FFF2-40B4-BE49-F238E27FC236}">
                <a16:creationId xmlns:a16="http://schemas.microsoft.com/office/drawing/2014/main" id="{71E8661C-BD1E-4CEF-B336-784B8C650511}"/>
              </a:ext>
            </a:extLst>
          </p:cNvPr>
          <p:cNvPicPr>
            <a:picLocks noChangeAspect="1"/>
          </p:cNvPicPr>
          <p:nvPr/>
        </p:nvPicPr>
        <p:blipFill rotWithShape="1">
          <a:blip r:embed="rId2"/>
          <a:srcRect l="7669" r="-2" b="-2"/>
          <a:stretch/>
        </p:blipFill>
        <p:spPr>
          <a:xfrm>
            <a:off x="6636743" y="1238487"/>
            <a:ext cx="4741120" cy="4493060"/>
          </a:xfrm>
          <a:prstGeom prst="rect">
            <a:avLst/>
          </a:prstGeom>
        </p:spPr>
      </p:pic>
      <p:graphicFrame>
        <p:nvGraphicFramePr>
          <p:cNvPr id="11" name="Content Placeholder 2">
            <a:extLst>
              <a:ext uri="{FF2B5EF4-FFF2-40B4-BE49-F238E27FC236}">
                <a16:creationId xmlns:a16="http://schemas.microsoft.com/office/drawing/2014/main" id="{87E927DA-A331-47A4-9411-741768B79D67}"/>
              </a:ext>
            </a:extLst>
          </p:cNvPr>
          <p:cNvGraphicFramePr>
            <a:graphicFrameLocks noGrp="1"/>
          </p:cNvGraphicFramePr>
          <p:nvPr>
            <p:ph idx="1"/>
            <p:extLst>
              <p:ext uri="{D42A27DB-BD31-4B8C-83A1-F6EECF244321}">
                <p14:modId xmlns:p14="http://schemas.microsoft.com/office/powerpoint/2010/main" val="987655303"/>
              </p:ext>
            </p:extLst>
          </p:nvPr>
        </p:nvGraphicFramePr>
        <p:xfrm>
          <a:off x="1143001" y="2220686"/>
          <a:ext cx="5296987" cy="38753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60847274"/>
      </p:ext>
    </p:extLst>
  </p:cSld>
  <p:clrMapOvr>
    <a:masterClrMapping/>
  </p:clrMapOvr>
  <mc:AlternateContent xmlns:mc="http://schemas.openxmlformats.org/markup-compatibility/2006" xmlns:p14="http://schemas.microsoft.com/office/powerpoint/2010/main">
    <mc:Choice Requires="p14">
      <p:transition spd="slow" p14:dur="4000" advClick="0" advTm="9000">
        <p:split orient="vert"/>
      </p:transition>
    </mc:Choice>
    <mc:Fallback xmlns="">
      <p:transition spd="slow" advClick="0" advTm="9000">
        <p:split orient="vert"/>
      </p:transition>
    </mc:Fallback>
  </mc:AlternateContent>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8E4D0-782D-4812-BE7D-AE5131FD37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15EF7-B9F6-4EB7-AA4F-557BE6AB702C}">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F465D742-03F8-4A07-AD44-2F5940A9609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Basis design</Template>
  <TotalTime>9816</TotalTime>
  <Words>1081</Words>
  <Application>Microsoft Office PowerPoint</Application>
  <PresentationFormat>Widescreen</PresentationFormat>
  <Paragraphs>151</Paragraphs>
  <Slides>28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Corbel</vt:lpstr>
      <vt:lpstr>Open Sans</vt:lpstr>
      <vt:lpstr>Poppins</vt:lpstr>
      <vt:lpstr>Times New Roman</vt:lpstr>
      <vt:lpstr>Basis</vt:lpstr>
      <vt:lpstr>Smart farming system</vt:lpstr>
      <vt:lpstr>Team Members</vt:lpstr>
      <vt:lpstr>What is a Smart Farming System (SFS)   </vt:lpstr>
      <vt:lpstr>    </vt:lpstr>
      <vt:lpstr>PowerPoint Presentation</vt:lpstr>
      <vt:lpstr>Smart Farming System Pest Control  Solution #1  Ultrasonic sensor proving to be a solution to the pest problem by emitting 40 kHz pulses that pests don’t like  </vt:lpstr>
      <vt:lpstr>Pest Control </vt:lpstr>
      <vt:lpstr>PowerPoint Presentation</vt:lpstr>
      <vt:lpstr>Security System</vt:lpstr>
      <vt:lpstr>The Smart Farming System utilizes a Step Motor to provide wide sweep of ultrasonic pulses across field</vt:lpstr>
      <vt:lpstr>PowerPoint Presentation</vt:lpstr>
      <vt:lpstr>PowerPoint Presentation</vt:lpstr>
      <vt:lpstr>PowerPoint Presentation</vt:lpstr>
      <vt:lpstr>PowerPoint Presentation</vt:lpstr>
      <vt:lpstr>PowerPoint Presentation</vt:lpstr>
      <vt:lpstr>  Solution #2  The Smart Farming System utilizes a soil sensor to monitor moisture levels using capacitance rather than resistance to determine the water content of soil.  The module uses a TL555I CMOS timer to create a 1.5MHz clock  A peak voltage detector converts the waveform from the TL555I into a DC voltage that can be read by the ADC input of a microcontroller.  When the probe is exposed to moisture, it affects the capacitance of the circuit which in turn affects the peak amplitude of the signal and therefore the DC voltage output that is being monitored by the MCU.   Higher moisture = lower DC voltage output. </vt:lpstr>
      <vt:lpstr>PowerPoint Presentation</vt:lpstr>
      <vt:lpstr>PowerPoint Presentation</vt:lpstr>
      <vt:lpstr>The Smart Farming System houses  its own weather station  The system is equipped with a  monochrome display for real time weather data out in the field.  Data can also be accessed from anywhere in the world via Adafruit.io cloud computing.  </vt:lpstr>
      <vt:lpstr>PowerPoint Presentation</vt:lpstr>
      <vt:lpstr> laser cut enclosure </vt:lpstr>
      <vt:lpstr>Kareem hard at work</vt:lpstr>
      <vt:lpstr>PowerPoint Presentation</vt:lpstr>
      <vt:lpstr>VIDEO DEMO</vt:lpstr>
      <vt:lpstr>Developmental challenges</vt:lpstr>
      <vt:lpstr>Final project summary</vt:lpstr>
      <vt:lpstr>Future goals for project</vt:lpstr>
      <vt:lpstr>Stephanie Perea sperea10@cnm.edu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farm system</dc:title>
  <dc:creator>Stephanie Perea</dc:creator>
  <cp:lastModifiedBy>Stephanie Perea</cp:lastModifiedBy>
  <cp:revision>8</cp:revision>
  <dcterms:created xsi:type="dcterms:W3CDTF">2021-05-11T17:59:09Z</dcterms:created>
  <dcterms:modified xsi:type="dcterms:W3CDTF">2021-05-20T18:21:27Z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